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64" r:id="rId3"/>
    <p:sldId id="270" r:id="rId4"/>
    <p:sldId id="271" r:id="rId5"/>
    <p:sldId id="274" r:id="rId6"/>
    <p:sldId id="275" r:id="rId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0" autoAdjust="0"/>
  </p:normalViewPr>
  <p:slideViewPr>
    <p:cSldViewPr>
      <p:cViewPr varScale="1">
        <p:scale>
          <a:sx n="111" d="100"/>
          <a:sy n="111" d="100"/>
        </p:scale>
        <p:origin x="930" y="10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2AA22-5882-4B48-8D57-DFA15EFC0BF7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90235E0A-95C0-4274-9546-7C0EB181332C}">
      <dgm:prSet phldrT="[Tekst]"/>
      <dgm:spPr/>
      <dgm:t>
        <a:bodyPr/>
        <a:lstStyle/>
        <a:p>
          <a:r>
            <a:rPr lang="nl-BE"/>
            <a:t>Tweede reis</a:t>
          </a:r>
        </a:p>
      </dgm:t>
    </dgm:pt>
    <dgm:pt modelId="{346E40B0-EBF0-4894-B730-5B62E2480C6F}" type="parTrans" cxnId="{949C1984-9C93-4BED-B5B4-20AD3F3FA59B}">
      <dgm:prSet/>
      <dgm:spPr/>
      <dgm:t>
        <a:bodyPr/>
        <a:lstStyle/>
        <a:p>
          <a:endParaRPr lang="nl-BE"/>
        </a:p>
      </dgm:t>
    </dgm:pt>
    <dgm:pt modelId="{AD4D09EF-EE79-419C-B149-5BAD23E15B77}" type="sibTrans" cxnId="{949C1984-9C93-4BED-B5B4-20AD3F3FA59B}">
      <dgm:prSet/>
      <dgm:spPr/>
      <dgm:t>
        <a:bodyPr/>
        <a:lstStyle/>
        <a:p>
          <a:endParaRPr lang="nl-BE"/>
        </a:p>
      </dgm:t>
    </dgm:pt>
    <dgm:pt modelId="{F1B78E26-A930-4555-9C51-6CDE16C7771C}">
      <dgm:prSet phldrT="[Tekst]"/>
      <dgm:spPr/>
      <dgm:t>
        <a:bodyPr/>
        <a:lstStyle/>
        <a:p>
          <a:r>
            <a:rPr lang="nl-BE"/>
            <a:t>1Ts: Korinthe, winter 50nC</a:t>
          </a:r>
        </a:p>
      </dgm:t>
    </dgm:pt>
    <dgm:pt modelId="{8BF1DB7F-7434-43B1-B963-47912B3BA69B}" type="parTrans" cxnId="{91E6ECB3-6CD7-4ED7-9B09-539FCC59CB9E}">
      <dgm:prSet/>
      <dgm:spPr/>
      <dgm:t>
        <a:bodyPr/>
        <a:lstStyle/>
        <a:p>
          <a:endParaRPr lang="nl-BE"/>
        </a:p>
      </dgm:t>
    </dgm:pt>
    <dgm:pt modelId="{D61E568F-FE75-42CF-8DBD-1A59FE8637BF}" type="sibTrans" cxnId="{91E6ECB3-6CD7-4ED7-9B09-539FCC59CB9E}">
      <dgm:prSet/>
      <dgm:spPr/>
      <dgm:t>
        <a:bodyPr/>
        <a:lstStyle/>
        <a:p>
          <a:endParaRPr lang="nl-BE"/>
        </a:p>
      </dgm:t>
    </dgm:pt>
    <dgm:pt modelId="{03585B90-46B1-44A9-977C-67F05267D1A9}">
      <dgm:prSet phldrT="[Tekst]"/>
      <dgm:spPr/>
      <dgm:t>
        <a:bodyPr/>
        <a:lstStyle/>
        <a:p>
          <a:r>
            <a:rPr lang="nl-BE"/>
            <a:t>2Ts: Korinthe, winter 51nC</a:t>
          </a:r>
        </a:p>
      </dgm:t>
    </dgm:pt>
    <dgm:pt modelId="{369A3A32-E038-46D4-89CB-A6D30378300D}" type="parTrans" cxnId="{A12D8747-9145-4FEF-8F33-91487F378B35}">
      <dgm:prSet/>
      <dgm:spPr/>
      <dgm:t>
        <a:bodyPr/>
        <a:lstStyle/>
        <a:p>
          <a:endParaRPr lang="nl-BE"/>
        </a:p>
      </dgm:t>
    </dgm:pt>
    <dgm:pt modelId="{543FD598-F3D4-4C77-B8C8-A701D1BB7526}" type="sibTrans" cxnId="{A12D8747-9145-4FEF-8F33-91487F378B35}">
      <dgm:prSet/>
      <dgm:spPr/>
      <dgm:t>
        <a:bodyPr/>
        <a:lstStyle/>
        <a:p>
          <a:endParaRPr lang="nl-BE"/>
        </a:p>
      </dgm:t>
    </dgm:pt>
    <dgm:pt modelId="{A403857E-78B2-41AA-816C-1EA5F9079AD2}">
      <dgm:prSet phldrT="[Tekst]"/>
      <dgm:spPr/>
      <dgm:t>
        <a:bodyPr/>
        <a:lstStyle/>
        <a:p>
          <a:r>
            <a:rPr lang="nl-BE"/>
            <a:t>Derde reis</a:t>
          </a:r>
        </a:p>
      </dgm:t>
    </dgm:pt>
    <dgm:pt modelId="{43528958-62F7-4DBF-9D79-3BEEEDBAD798}" type="parTrans" cxnId="{888A9FFF-3C8C-4CB5-99C5-ACF7BDB0C3BE}">
      <dgm:prSet/>
      <dgm:spPr/>
      <dgm:t>
        <a:bodyPr/>
        <a:lstStyle/>
        <a:p>
          <a:endParaRPr lang="nl-BE"/>
        </a:p>
      </dgm:t>
    </dgm:pt>
    <dgm:pt modelId="{97F83F8E-1A45-4A07-A748-020988B2B5B0}" type="sibTrans" cxnId="{888A9FFF-3C8C-4CB5-99C5-ACF7BDB0C3BE}">
      <dgm:prSet/>
      <dgm:spPr/>
      <dgm:t>
        <a:bodyPr/>
        <a:lstStyle/>
        <a:p>
          <a:endParaRPr lang="nl-BE"/>
        </a:p>
      </dgm:t>
    </dgm:pt>
    <dgm:pt modelId="{D8C21C3E-1C41-4A34-97DD-AD9E23E71409}">
      <dgm:prSet phldrT="[Tekst]"/>
      <dgm:spPr/>
      <dgm:t>
        <a:bodyPr/>
        <a:lstStyle/>
        <a:p>
          <a:r>
            <a:rPr lang="nl-BE" dirty="0"/>
            <a:t>1Kor: Efeze, jan.-mrt. 54nC</a:t>
          </a:r>
        </a:p>
      </dgm:t>
    </dgm:pt>
    <dgm:pt modelId="{0A989C69-D361-46C2-B393-19B6D16C3A0D}" type="parTrans" cxnId="{FDC90620-4F6B-4ABC-80AC-3504EF57B5B3}">
      <dgm:prSet/>
      <dgm:spPr/>
      <dgm:t>
        <a:bodyPr/>
        <a:lstStyle/>
        <a:p>
          <a:endParaRPr lang="nl-BE"/>
        </a:p>
      </dgm:t>
    </dgm:pt>
    <dgm:pt modelId="{C5897524-B879-40F0-92DC-FBA691F8DF39}" type="sibTrans" cxnId="{FDC90620-4F6B-4ABC-80AC-3504EF57B5B3}">
      <dgm:prSet/>
      <dgm:spPr/>
      <dgm:t>
        <a:bodyPr/>
        <a:lstStyle/>
        <a:p>
          <a:endParaRPr lang="nl-BE"/>
        </a:p>
      </dgm:t>
    </dgm:pt>
    <dgm:pt modelId="{EE9DF6EF-EB71-4BA7-A44E-2B754D1E7F6A}">
      <dgm:prSet phldrT="[Tekst]"/>
      <dgm:spPr/>
      <dgm:t>
        <a:bodyPr/>
        <a:lstStyle/>
        <a:p>
          <a:r>
            <a:rPr lang="nl-BE" dirty="0"/>
            <a:t>2Kor: Macedonië, nov.-dec. 55nC</a:t>
          </a:r>
        </a:p>
      </dgm:t>
    </dgm:pt>
    <dgm:pt modelId="{0CB30988-89AC-43C8-B798-D9075D0C6B62}" type="parTrans" cxnId="{FA576AD1-AE97-4F22-AE0B-E8F62CECE609}">
      <dgm:prSet/>
      <dgm:spPr/>
      <dgm:t>
        <a:bodyPr/>
        <a:lstStyle/>
        <a:p>
          <a:endParaRPr lang="nl-BE"/>
        </a:p>
      </dgm:t>
    </dgm:pt>
    <dgm:pt modelId="{E1ADC137-1285-4ABF-9A65-F7B176BB2876}" type="sibTrans" cxnId="{FA576AD1-AE97-4F22-AE0B-E8F62CECE609}">
      <dgm:prSet/>
      <dgm:spPr/>
      <dgm:t>
        <a:bodyPr/>
        <a:lstStyle/>
        <a:p>
          <a:endParaRPr lang="nl-BE"/>
        </a:p>
      </dgm:t>
    </dgm:pt>
    <dgm:pt modelId="{DDA8AC02-C93C-4336-BC0B-E09548D043AD}">
      <dgm:prSet phldrT="[Tekst]"/>
      <dgm:spPr/>
      <dgm:t>
        <a:bodyPr/>
        <a:lstStyle/>
        <a:p>
          <a:r>
            <a:rPr lang="nl-BE"/>
            <a:t>1Tm: Filippi</a:t>
          </a:r>
          <a:br>
            <a:rPr lang="nl-BE"/>
          </a:br>
          <a:r>
            <a:rPr lang="nl-BE"/>
            <a:t>55nC</a:t>
          </a:r>
        </a:p>
      </dgm:t>
    </dgm:pt>
    <dgm:pt modelId="{73B5E182-DE5F-479B-AEBE-27A432EEDE8A}" type="parTrans" cxnId="{FA3ACB13-26EB-4EF2-8328-3CBC31100EC8}">
      <dgm:prSet/>
      <dgm:spPr/>
      <dgm:t>
        <a:bodyPr/>
        <a:lstStyle/>
        <a:p>
          <a:endParaRPr lang="nl-BE"/>
        </a:p>
      </dgm:t>
    </dgm:pt>
    <dgm:pt modelId="{BBFFC470-03CC-40FB-BFEF-9D7B988DB38E}" type="sibTrans" cxnId="{FA3ACB13-26EB-4EF2-8328-3CBC31100EC8}">
      <dgm:prSet/>
      <dgm:spPr/>
      <dgm:t>
        <a:bodyPr/>
        <a:lstStyle/>
        <a:p>
          <a:endParaRPr lang="nl-BE"/>
        </a:p>
      </dgm:t>
    </dgm:pt>
    <dgm:pt modelId="{9A8C41DF-8B98-4E37-807C-FD6717B13BA6}">
      <dgm:prSet phldrT="[Tekst]"/>
      <dgm:spPr/>
      <dgm:t>
        <a:bodyPr/>
        <a:lstStyle/>
        <a:p>
          <a:r>
            <a:rPr lang="nl-BE"/>
            <a:t>Gl: Korinthe, </a:t>
          </a:r>
          <a:br>
            <a:rPr lang="nl-BE"/>
          </a:br>
          <a:r>
            <a:rPr lang="nl-BE"/>
            <a:t>1. 48-49nC</a:t>
          </a:r>
          <a:br>
            <a:rPr lang="nl-BE"/>
          </a:br>
          <a:r>
            <a:rPr lang="nl-BE"/>
            <a:t>2. winter 56nC</a:t>
          </a:r>
        </a:p>
      </dgm:t>
    </dgm:pt>
    <dgm:pt modelId="{FC2D48E9-888A-4C5B-BE28-0F5F27F5B5EB}" type="parTrans" cxnId="{C14CEE19-E4D5-4A02-BDB8-7C2E02B52418}">
      <dgm:prSet/>
      <dgm:spPr/>
      <dgm:t>
        <a:bodyPr/>
        <a:lstStyle/>
        <a:p>
          <a:endParaRPr lang="nl-BE"/>
        </a:p>
      </dgm:t>
    </dgm:pt>
    <dgm:pt modelId="{72742AF5-AE13-4391-901A-782909DF9924}" type="sibTrans" cxnId="{C14CEE19-E4D5-4A02-BDB8-7C2E02B52418}">
      <dgm:prSet/>
      <dgm:spPr/>
      <dgm:t>
        <a:bodyPr/>
        <a:lstStyle/>
        <a:p>
          <a:endParaRPr lang="nl-BE"/>
        </a:p>
      </dgm:t>
    </dgm:pt>
    <dgm:pt modelId="{77A557DB-1067-49B3-9AF3-79F759B5B244}">
      <dgm:prSet phldrT="[Tekst]"/>
      <dgm:spPr/>
      <dgm:t>
        <a:bodyPr/>
        <a:lstStyle/>
        <a:p>
          <a:r>
            <a:rPr lang="nl-BE"/>
            <a:t>Rm: Korinthe, Voorjaar 56nC</a:t>
          </a:r>
        </a:p>
      </dgm:t>
    </dgm:pt>
    <dgm:pt modelId="{6684723F-EC6D-4A00-84D7-C8F01EA938FF}" type="parTrans" cxnId="{DFBF318D-9AEE-4DA0-9905-3C7670E8C2DB}">
      <dgm:prSet/>
      <dgm:spPr/>
      <dgm:t>
        <a:bodyPr/>
        <a:lstStyle/>
        <a:p>
          <a:endParaRPr lang="nl-BE"/>
        </a:p>
      </dgm:t>
    </dgm:pt>
    <dgm:pt modelId="{C865D25B-9600-4B7D-8735-EC9999B851B3}" type="sibTrans" cxnId="{DFBF318D-9AEE-4DA0-9905-3C7670E8C2DB}">
      <dgm:prSet/>
      <dgm:spPr/>
      <dgm:t>
        <a:bodyPr/>
        <a:lstStyle/>
        <a:p>
          <a:endParaRPr lang="nl-BE"/>
        </a:p>
      </dgm:t>
    </dgm:pt>
    <dgm:pt modelId="{6A909081-6462-4639-B8C9-301707B0E586}">
      <dgm:prSet phldrT="[Tekst]"/>
      <dgm:spPr/>
      <dgm:t>
        <a:bodyPr/>
        <a:lstStyle/>
        <a:p>
          <a:r>
            <a:rPr lang="nl-BE" dirty="0"/>
            <a:t>Gevangenschap</a:t>
          </a:r>
        </a:p>
      </dgm:t>
    </dgm:pt>
    <dgm:pt modelId="{2BE8CB67-65BE-4C7A-BD9D-59370038A28E}" type="parTrans" cxnId="{8818281F-AF6E-4B83-951D-93BEB9247166}">
      <dgm:prSet/>
      <dgm:spPr/>
      <dgm:t>
        <a:bodyPr/>
        <a:lstStyle/>
        <a:p>
          <a:endParaRPr lang="nl-BE"/>
        </a:p>
      </dgm:t>
    </dgm:pt>
    <dgm:pt modelId="{587A1203-CADC-4DB3-A0E7-12DD93CAC3B5}" type="sibTrans" cxnId="{8818281F-AF6E-4B83-951D-93BEB9247166}">
      <dgm:prSet/>
      <dgm:spPr/>
      <dgm:t>
        <a:bodyPr/>
        <a:lstStyle/>
        <a:p>
          <a:endParaRPr lang="nl-BE"/>
        </a:p>
      </dgm:t>
    </dgm:pt>
    <dgm:pt modelId="{AED23591-E0C3-4B99-BC98-F7C511B2BE7F}">
      <dgm:prSet phldrT="[Tekst]"/>
      <dgm:spPr/>
      <dgm:t>
        <a:bodyPr/>
        <a:lstStyle/>
        <a:p>
          <a:r>
            <a:rPr lang="nl-BE"/>
            <a:t>Ef: </a:t>
          </a:r>
          <a:br>
            <a:rPr lang="nl-BE"/>
          </a:br>
          <a:r>
            <a:rPr lang="nl-BE"/>
            <a:t>1. Efeze</a:t>
          </a:r>
          <a:br>
            <a:rPr lang="nl-BE"/>
          </a:br>
          <a:r>
            <a:rPr lang="nl-BE"/>
            <a:t>2. Caesarea</a:t>
          </a:r>
          <a:br>
            <a:rPr lang="nl-BE"/>
          </a:br>
          <a:r>
            <a:rPr lang="nl-BE"/>
            <a:t>3. Rome, 60-62nC</a:t>
          </a:r>
        </a:p>
      </dgm:t>
    </dgm:pt>
    <dgm:pt modelId="{F870B5C0-C208-4DEF-B004-AB3FD8ABE1B2}" type="parTrans" cxnId="{843A5C9C-67E5-4CED-A330-783A21FD4882}">
      <dgm:prSet/>
      <dgm:spPr/>
      <dgm:t>
        <a:bodyPr/>
        <a:lstStyle/>
        <a:p>
          <a:endParaRPr lang="nl-BE"/>
        </a:p>
      </dgm:t>
    </dgm:pt>
    <dgm:pt modelId="{3281BEC6-31FF-4551-AFA9-DC7F78799BE5}" type="sibTrans" cxnId="{843A5C9C-67E5-4CED-A330-783A21FD4882}">
      <dgm:prSet/>
      <dgm:spPr/>
      <dgm:t>
        <a:bodyPr/>
        <a:lstStyle/>
        <a:p>
          <a:endParaRPr lang="nl-BE"/>
        </a:p>
      </dgm:t>
    </dgm:pt>
    <dgm:pt modelId="{EB99040D-4735-43D5-AD92-6F9762A61481}">
      <dgm:prSet phldrT="[Tekst]"/>
      <dgm:spPr/>
      <dgm:t>
        <a:bodyPr/>
        <a:lstStyle/>
        <a:p>
          <a:r>
            <a:rPr lang="nl-BE" dirty="0"/>
            <a:t>Kol: Rome, 60-62nC</a:t>
          </a:r>
        </a:p>
      </dgm:t>
    </dgm:pt>
    <dgm:pt modelId="{11FEA93D-43DF-4F23-A478-3D3FBF31069A}" type="parTrans" cxnId="{D27B1CCF-6554-4404-B7BA-0DD06706B7E3}">
      <dgm:prSet/>
      <dgm:spPr/>
      <dgm:t>
        <a:bodyPr/>
        <a:lstStyle/>
        <a:p>
          <a:endParaRPr lang="nl-BE"/>
        </a:p>
      </dgm:t>
    </dgm:pt>
    <dgm:pt modelId="{99770F3D-9B5D-4381-AB56-3BF991E74BD6}" type="sibTrans" cxnId="{D27B1CCF-6554-4404-B7BA-0DD06706B7E3}">
      <dgm:prSet/>
      <dgm:spPr/>
      <dgm:t>
        <a:bodyPr/>
        <a:lstStyle/>
        <a:p>
          <a:endParaRPr lang="nl-BE"/>
        </a:p>
      </dgm:t>
    </dgm:pt>
    <dgm:pt modelId="{F7299463-8765-4375-BD22-E08464A6E8A0}">
      <dgm:prSet phldrT="[Tekst]"/>
      <dgm:spPr/>
      <dgm:t>
        <a:bodyPr/>
        <a:lstStyle/>
        <a:p>
          <a:r>
            <a:rPr lang="nl-BE"/>
            <a:t>Fm: Rome, 60-62nC</a:t>
          </a:r>
        </a:p>
      </dgm:t>
    </dgm:pt>
    <dgm:pt modelId="{74D1355E-FEDA-40AD-8DCB-8134286451E0}" type="parTrans" cxnId="{4853CFF0-41BE-49FD-88EE-D60574F4161F}">
      <dgm:prSet/>
      <dgm:spPr/>
      <dgm:t>
        <a:bodyPr/>
        <a:lstStyle/>
        <a:p>
          <a:endParaRPr lang="nl-BE"/>
        </a:p>
      </dgm:t>
    </dgm:pt>
    <dgm:pt modelId="{29FE8E0B-A27D-4F0E-97A0-F8508DFAD14D}" type="sibTrans" cxnId="{4853CFF0-41BE-49FD-88EE-D60574F4161F}">
      <dgm:prSet/>
      <dgm:spPr/>
      <dgm:t>
        <a:bodyPr/>
        <a:lstStyle/>
        <a:p>
          <a:endParaRPr lang="nl-BE"/>
        </a:p>
      </dgm:t>
    </dgm:pt>
    <dgm:pt modelId="{DD5FEAD7-57B5-489B-AE38-E8174625BBF2}">
      <dgm:prSet phldrT="[Tekst]"/>
      <dgm:spPr/>
      <dgm:t>
        <a:bodyPr/>
        <a:lstStyle/>
        <a:p>
          <a:r>
            <a:rPr lang="nl-BE"/>
            <a:t>Fp: Rome, lente 61nC</a:t>
          </a:r>
        </a:p>
      </dgm:t>
    </dgm:pt>
    <dgm:pt modelId="{16A387A3-2268-43A5-AF8A-90ACBC4FB873}" type="parTrans" cxnId="{A38CF57C-713C-408A-8A30-1E980ADB27A4}">
      <dgm:prSet/>
      <dgm:spPr/>
      <dgm:t>
        <a:bodyPr/>
        <a:lstStyle/>
        <a:p>
          <a:endParaRPr lang="nl-BE"/>
        </a:p>
      </dgm:t>
    </dgm:pt>
    <dgm:pt modelId="{D78D3AA2-974D-47D3-A724-8643DB925322}" type="sibTrans" cxnId="{A38CF57C-713C-408A-8A30-1E980ADB27A4}">
      <dgm:prSet/>
      <dgm:spPr/>
      <dgm:t>
        <a:bodyPr/>
        <a:lstStyle/>
        <a:p>
          <a:endParaRPr lang="nl-BE"/>
        </a:p>
      </dgm:t>
    </dgm:pt>
    <dgm:pt modelId="{94E8CC42-2F67-405B-A38D-D96E8B7B79DC}">
      <dgm:prSet phldrT="[Tekst]"/>
      <dgm:spPr/>
      <dgm:t>
        <a:bodyPr/>
        <a:lstStyle/>
        <a:p>
          <a:r>
            <a:rPr lang="nl-BE" dirty="0"/>
            <a:t>Verplaatsing</a:t>
          </a:r>
        </a:p>
      </dgm:t>
    </dgm:pt>
    <dgm:pt modelId="{D5CF7A87-A01D-4454-B0E3-911B9CC9EAED}" type="parTrans" cxnId="{D9555B6A-540B-45A1-8587-0F4AA5FF7213}">
      <dgm:prSet/>
      <dgm:spPr/>
      <dgm:t>
        <a:bodyPr/>
        <a:lstStyle/>
        <a:p>
          <a:endParaRPr lang="nl-BE"/>
        </a:p>
      </dgm:t>
    </dgm:pt>
    <dgm:pt modelId="{FE98BA54-D677-4C56-9664-C389CFC3BFBE}" type="sibTrans" cxnId="{D9555B6A-540B-45A1-8587-0F4AA5FF7213}">
      <dgm:prSet/>
      <dgm:spPr/>
      <dgm:t>
        <a:bodyPr/>
        <a:lstStyle/>
        <a:p>
          <a:endParaRPr lang="nl-BE"/>
        </a:p>
      </dgm:t>
    </dgm:pt>
    <dgm:pt modelId="{D843616A-F8E5-4991-9DAA-E590CA4E02BD}">
      <dgm:prSet phldrT="[Tekst]"/>
      <dgm:spPr/>
      <dgm:t>
        <a:bodyPr/>
        <a:lstStyle/>
        <a:p>
          <a:r>
            <a:rPr lang="nl-BE"/>
            <a:t>[Tt: Nicopolis: zomer 62nC]</a:t>
          </a:r>
        </a:p>
      </dgm:t>
    </dgm:pt>
    <dgm:pt modelId="{EA60A908-C995-4F7C-930A-4BD3F3B121B3}" type="parTrans" cxnId="{E2C38979-09C5-4C94-8399-6D1298D30627}">
      <dgm:prSet/>
      <dgm:spPr/>
      <dgm:t>
        <a:bodyPr/>
        <a:lstStyle/>
        <a:p>
          <a:endParaRPr lang="nl-BE"/>
        </a:p>
      </dgm:t>
    </dgm:pt>
    <dgm:pt modelId="{02C00FCE-D41E-4A7E-A825-E0F5579364CC}" type="sibTrans" cxnId="{E2C38979-09C5-4C94-8399-6D1298D30627}">
      <dgm:prSet/>
      <dgm:spPr/>
      <dgm:t>
        <a:bodyPr/>
        <a:lstStyle/>
        <a:p>
          <a:endParaRPr lang="nl-BE"/>
        </a:p>
      </dgm:t>
    </dgm:pt>
    <dgm:pt modelId="{595B0A81-D8E2-4E35-806F-E91590E7AE1D}">
      <dgm:prSet phldrT="[Tekst]"/>
      <dgm:spPr/>
      <dgm:t>
        <a:bodyPr/>
        <a:lstStyle/>
        <a:p>
          <a:r>
            <a:rPr lang="nl-BE"/>
            <a:t>[1Tm: Nicopolis: lente 63nC]</a:t>
          </a:r>
        </a:p>
      </dgm:t>
    </dgm:pt>
    <dgm:pt modelId="{F4518D3E-B178-4257-A035-E38C4113744B}" type="parTrans" cxnId="{3A6A2955-1B56-4B4A-BDAA-1C0357801C91}">
      <dgm:prSet/>
      <dgm:spPr/>
      <dgm:t>
        <a:bodyPr/>
        <a:lstStyle/>
        <a:p>
          <a:endParaRPr lang="nl-BE"/>
        </a:p>
      </dgm:t>
    </dgm:pt>
    <dgm:pt modelId="{DD9F180D-F6A2-4FB9-94FB-B3DFE46CDAA4}" type="sibTrans" cxnId="{3A6A2955-1B56-4B4A-BDAA-1C0357801C91}">
      <dgm:prSet/>
      <dgm:spPr/>
      <dgm:t>
        <a:bodyPr/>
        <a:lstStyle/>
        <a:p>
          <a:endParaRPr lang="nl-BE"/>
        </a:p>
      </dgm:t>
    </dgm:pt>
    <dgm:pt modelId="{A287CBB7-05E8-43E1-8B6E-4A59A658EFE5}">
      <dgm:prSet phldrT="[Tekst]"/>
      <dgm:spPr/>
      <dgm:t>
        <a:bodyPr/>
        <a:lstStyle/>
        <a:p>
          <a:r>
            <a:rPr lang="nl-BE"/>
            <a:t>Gevangenschap</a:t>
          </a:r>
        </a:p>
      </dgm:t>
    </dgm:pt>
    <dgm:pt modelId="{334F056C-FEFD-4A0C-AAEA-5A8FB66C7925}" type="parTrans" cxnId="{31FBC252-64DB-47FA-9936-552FEE421A00}">
      <dgm:prSet/>
      <dgm:spPr/>
      <dgm:t>
        <a:bodyPr/>
        <a:lstStyle/>
        <a:p>
          <a:endParaRPr lang="nl-BE"/>
        </a:p>
      </dgm:t>
    </dgm:pt>
    <dgm:pt modelId="{030881AA-B09E-4524-8AAF-A851B16DFA8C}" type="sibTrans" cxnId="{31FBC252-64DB-47FA-9936-552FEE421A00}">
      <dgm:prSet/>
      <dgm:spPr/>
      <dgm:t>
        <a:bodyPr/>
        <a:lstStyle/>
        <a:p>
          <a:endParaRPr lang="nl-BE"/>
        </a:p>
      </dgm:t>
    </dgm:pt>
    <dgm:pt modelId="{07D36B13-E9A4-456F-9BFC-8D3444C51725}">
      <dgm:prSet phldrT="[Tekst]"/>
      <dgm:spPr/>
      <dgm:t>
        <a:bodyPr/>
        <a:lstStyle/>
        <a:p>
          <a:r>
            <a:rPr lang="nl-BE"/>
            <a:t>2Tm: Rome, herfst 63nC</a:t>
          </a:r>
        </a:p>
      </dgm:t>
    </dgm:pt>
    <dgm:pt modelId="{1B5BA1F2-D932-4765-B1FD-9D85E29DB9D3}" type="parTrans" cxnId="{199F8D99-A5B7-44B0-8C7F-F65890D71745}">
      <dgm:prSet/>
      <dgm:spPr/>
      <dgm:t>
        <a:bodyPr/>
        <a:lstStyle/>
        <a:p>
          <a:endParaRPr lang="nl-BE"/>
        </a:p>
      </dgm:t>
    </dgm:pt>
    <dgm:pt modelId="{B4253F70-D801-4210-8E23-1568A3A265B4}" type="sibTrans" cxnId="{199F8D99-A5B7-44B0-8C7F-F65890D71745}">
      <dgm:prSet/>
      <dgm:spPr/>
      <dgm:t>
        <a:bodyPr/>
        <a:lstStyle/>
        <a:p>
          <a:endParaRPr lang="nl-BE"/>
        </a:p>
      </dgm:t>
    </dgm:pt>
    <dgm:pt modelId="{840E1865-772F-4182-91CE-3F06C145F3B9}" type="pres">
      <dgm:prSet presAssocID="{5BB2AA22-5882-4B48-8D57-DFA15EFC0BF7}" presName="theList" presStyleCnt="0">
        <dgm:presLayoutVars>
          <dgm:dir/>
          <dgm:animLvl val="lvl"/>
          <dgm:resizeHandles val="exact"/>
        </dgm:presLayoutVars>
      </dgm:prSet>
      <dgm:spPr/>
    </dgm:pt>
    <dgm:pt modelId="{F13AD257-B402-41E0-9744-66828F677E69}" type="pres">
      <dgm:prSet presAssocID="{90235E0A-95C0-4274-9546-7C0EB181332C}" presName="compNode" presStyleCnt="0"/>
      <dgm:spPr/>
    </dgm:pt>
    <dgm:pt modelId="{12C948BA-E1E2-43E8-BBEA-80C4C0B91F59}" type="pres">
      <dgm:prSet presAssocID="{90235E0A-95C0-4274-9546-7C0EB181332C}" presName="aNode" presStyleLbl="bgShp" presStyleIdx="0" presStyleCnt="5"/>
      <dgm:spPr/>
    </dgm:pt>
    <dgm:pt modelId="{7C854520-8322-418D-93B5-A4813E1AB92D}" type="pres">
      <dgm:prSet presAssocID="{90235E0A-95C0-4274-9546-7C0EB181332C}" presName="textNode" presStyleLbl="bgShp" presStyleIdx="0" presStyleCnt="5"/>
      <dgm:spPr/>
    </dgm:pt>
    <dgm:pt modelId="{E69C7B1C-FFFE-40AD-A848-8C3156C4F635}" type="pres">
      <dgm:prSet presAssocID="{90235E0A-95C0-4274-9546-7C0EB181332C}" presName="compChildNode" presStyleCnt="0"/>
      <dgm:spPr/>
    </dgm:pt>
    <dgm:pt modelId="{0A16B1E3-8B45-4039-B971-26E4D1DBD07D}" type="pres">
      <dgm:prSet presAssocID="{90235E0A-95C0-4274-9546-7C0EB181332C}" presName="theInnerList" presStyleCnt="0"/>
      <dgm:spPr/>
    </dgm:pt>
    <dgm:pt modelId="{8EF21019-9AE8-45FE-BC57-F5A6280A0657}" type="pres">
      <dgm:prSet presAssocID="{F1B78E26-A930-4555-9C51-6CDE16C7771C}" presName="childNode" presStyleLbl="node1" presStyleIdx="0" presStyleCnt="14">
        <dgm:presLayoutVars>
          <dgm:bulletEnabled val="1"/>
        </dgm:presLayoutVars>
      </dgm:prSet>
      <dgm:spPr/>
    </dgm:pt>
    <dgm:pt modelId="{D2399BAD-AEEB-4CB9-ADAE-0904319701A5}" type="pres">
      <dgm:prSet presAssocID="{F1B78E26-A930-4555-9C51-6CDE16C7771C}" presName="aSpace2" presStyleCnt="0"/>
      <dgm:spPr/>
    </dgm:pt>
    <dgm:pt modelId="{33BA8BCD-50B3-43D3-948E-949605C628E9}" type="pres">
      <dgm:prSet presAssocID="{03585B90-46B1-44A9-977C-67F05267D1A9}" presName="childNode" presStyleLbl="node1" presStyleIdx="1" presStyleCnt="14">
        <dgm:presLayoutVars>
          <dgm:bulletEnabled val="1"/>
        </dgm:presLayoutVars>
      </dgm:prSet>
      <dgm:spPr/>
    </dgm:pt>
    <dgm:pt modelId="{50F95360-7274-4733-8652-4E194B7BB39E}" type="pres">
      <dgm:prSet presAssocID="{90235E0A-95C0-4274-9546-7C0EB181332C}" presName="aSpace" presStyleCnt="0"/>
      <dgm:spPr/>
    </dgm:pt>
    <dgm:pt modelId="{B78E0D72-5374-47BD-8796-2DCE15FDAE47}" type="pres">
      <dgm:prSet presAssocID="{A403857E-78B2-41AA-816C-1EA5F9079AD2}" presName="compNode" presStyleCnt="0"/>
      <dgm:spPr/>
    </dgm:pt>
    <dgm:pt modelId="{E05BB0DD-4AD4-44BE-98FA-3D04D6E0F194}" type="pres">
      <dgm:prSet presAssocID="{A403857E-78B2-41AA-816C-1EA5F9079AD2}" presName="aNode" presStyleLbl="bgShp" presStyleIdx="1" presStyleCnt="5"/>
      <dgm:spPr/>
    </dgm:pt>
    <dgm:pt modelId="{3F78D256-2E2B-4963-8815-207F3BA9FB61}" type="pres">
      <dgm:prSet presAssocID="{A403857E-78B2-41AA-816C-1EA5F9079AD2}" presName="textNode" presStyleLbl="bgShp" presStyleIdx="1" presStyleCnt="5"/>
      <dgm:spPr/>
    </dgm:pt>
    <dgm:pt modelId="{9F0A575F-9FA0-448B-BEB0-7CE4C2503AFB}" type="pres">
      <dgm:prSet presAssocID="{A403857E-78B2-41AA-816C-1EA5F9079AD2}" presName="compChildNode" presStyleCnt="0"/>
      <dgm:spPr/>
    </dgm:pt>
    <dgm:pt modelId="{00441097-3D25-4848-AC2A-E322CC9D52D4}" type="pres">
      <dgm:prSet presAssocID="{A403857E-78B2-41AA-816C-1EA5F9079AD2}" presName="theInnerList" presStyleCnt="0"/>
      <dgm:spPr/>
    </dgm:pt>
    <dgm:pt modelId="{922C6A66-1D77-49A4-9C51-B680A80AEDF9}" type="pres">
      <dgm:prSet presAssocID="{D8C21C3E-1C41-4A34-97DD-AD9E23E71409}" presName="childNode" presStyleLbl="node1" presStyleIdx="2" presStyleCnt="14">
        <dgm:presLayoutVars>
          <dgm:bulletEnabled val="1"/>
        </dgm:presLayoutVars>
      </dgm:prSet>
      <dgm:spPr/>
    </dgm:pt>
    <dgm:pt modelId="{1F27AF73-DEC1-4111-A995-D9727838B6CE}" type="pres">
      <dgm:prSet presAssocID="{D8C21C3E-1C41-4A34-97DD-AD9E23E71409}" presName="aSpace2" presStyleCnt="0"/>
      <dgm:spPr/>
    </dgm:pt>
    <dgm:pt modelId="{93640A6A-1F8D-47FD-ABFF-2DF59F1789EA}" type="pres">
      <dgm:prSet presAssocID="{EE9DF6EF-EB71-4BA7-A44E-2B754D1E7F6A}" presName="childNode" presStyleLbl="node1" presStyleIdx="3" presStyleCnt="14">
        <dgm:presLayoutVars>
          <dgm:bulletEnabled val="1"/>
        </dgm:presLayoutVars>
      </dgm:prSet>
      <dgm:spPr/>
    </dgm:pt>
    <dgm:pt modelId="{11A8900B-0B7C-4316-AEF9-07B185818589}" type="pres">
      <dgm:prSet presAssocID="{EE9DF6EF-EB71-4BA7-A44E-2B754D1E7F6A}" presName="aSpace2" presStyleCnt="0"/>
      <dgm:spPr/>
    </dgm:pt>
    <dgm:pt modelId="{DEB5DD6E-E849-4954-824C-A21CFC8A96A0}" type="pres">
      <dgm:prSet presAssocID="{DDA8AC02-C93C-4336-BC0B-E09548D043AD}" presName="childNode" presStyleLbl="node1" presStyleIdx="4" presStyleCnt="14">
        <dgm:presLayoutVars>
          <dgm:bulletEnabled val="1"/>
        </dgm:presLayoutVars>
      </dgm:prSet>
      <dgm:spPr/>
    </dgm:pt>
    <dgm:pt modelId="{992C7F96-1B4B-448E-9E79-BAE59AC30C76}" type="pres">
      <dgm:prSet presAssocID="{DDA8AC02-C93C-4336-BC0B-E09548D043AD}" presName="aSpace2" presStyleCnt="0"/>
      <dgm:spPr/>
    </dgm:pt>
    <dgm:pt modelId="{20A3D728-CBF5-443C-8828-5C3C43C19B1E}" type="pres">
      <dgm:prSet presAssocID="{9A8C41DF-8B98-4E37-807C-FD6717B13BA6}" presName="childNode" presStyleLbl="node1" presStyleIdx="5" presStyleCnt="14">
        <dgm:presLayoutVars>
          <dgm:bulletEnabled val="1"/>
        </dgm:presLayoutVars>
      </dgm:prSet>
      <dgm:spPr/>
    </dgm:pt>
    <dgm:pt modelId="{2583F2F7-A186-4B8C-8D73-7037BC4568EB}" type="pres">
      <dgm:prSet presAssocID="{9A8C41DF-8B98-4E37-807C-FD6717B13BA6}" presName="aSpace2" presStyleCnt="0"/>
      <dgm:spPr/>
    </dgm:pt>
    <dgm:pt modelId="{1C90F580-E26A-4202-B09A-87AC3FFCC9B0}" type="pres">
      <dgm:prSet presAssocID="{77A557DB-1067-49B3-9AF3-79F759B5B244}" presName="childNode" presStyleLbl="node1" presStyleIdx="6" presStyleCnt="14">
        <dgm:presLayoutVars>
          <dgm:bulletEnabled val="1"/>
        </dgm:presLayoutVars>
      </dgm:prSet>
      <dgm:spPr/>
    </dgm:pt>
    <dgm:pt modelId="{31685A35-D4E0-4ACE-8AC0-6B8B5E80FFF5}" type="pres">
      <dgm:prSet presAssocID="{A403857E-78B2-41AA-816C-1EA5F9079AD2}" presName="aSpace" presStyleCnt="0"/>
      <dgm:spPr/>
    </dgm:pt>
    <dgm:pt modelId="{658D3C71-36E9-41EE-B57F-327DC6DF0677}" type="pres">
      <dgm:prSet presAssocID="{6A909081-6462-4639-B8C9-301707B0E586}" presName="compNode" presStyleCnt="0"/>
      <dgm:spPr/>
    </dgm:pt>
    <dgm:pt modelId="{43993E4A-E068-45EC-9540-7B05D66A06F3}" type="pres">
      <dgm:prSet presAssocID="{6A909081-6462-4639-B8C9-301707B0E586}" presName="aNode" presStyleLbl="bgShp" presStyleIdx="2" presStyleCnt="5"/>
      <dgm:spPr/>
    </dgm:pt>
    <dgm:pt modelId="{DE9BB1E1-4ED0-4861-AF93-4D79F9A3130F}" type="pres">
      <dgm:prSet presAssocID="{6A909081-6462-4639-B8C9-301707B0E586}" presName="textNode" presStyleLbl="bgShp" presStyleIdx="2" presStyleCnt="5"/>
      <dgm:spPr/>
    </dgm:pt>
    <dgm:pt modelId="{24E3D9C8-A98F-43D5-B1F5-7B090AEF482D}" type="pres">
      <dgm:prSet presAssocID="{6A909081-6462-4639-B8C9-301707B0E586}" presName="compChildNode" presStyleCnt="0"/>
      <dgm:spPr/>
    </dgm:pt>
    <dgm:pt modelId="{1C05A4EA-C4D5-43EF-9BBD-7C2ECC452142}" type="pres">
      <dgm:prSet presAssocID="{6A909081-6462-4639-B8C9-301707B0E586}" presName="theInnerList" presStyleCnt="0"/>
      <dgm:spPr/>
    </dgm:pt>
    <dgm:pt modelId="{CBBD7E74-E312-4571-BF8C-242C46F3981E}" type="pres">
      <dgm:prSet presAssocID="{AED23591-E0C3-4B99-BC98-F7C511B2BE7F}" presName="childNode" presStyleLbl="node1" presStyleIdx="7" presStyleCnt="14">
        <dgm:presLayoutVars>
          <dgm:bulletEnabled val="1"/>
        </dgm:presLayoutVars>
      </dgm:prSet>
      <dgm:spPr/>
    </dgm:pt>
    <dgm:pt modelId="{80A176B5-CF72-4FB1-A2AA-EEBE94E625C6}" type="pres">
      <dgm:prSet presAssocID="{AED23591-E0C3-4B99-BC98-F7C511B2BE7F}" presName="aSpace2" presStyleCnt="0"/>
      <dgm:spPr/>
    </dgm:pt>
    <dgm:pt modelId="{58352A7A-325E-446E-B279-8F93C0F2436B}" type="pres">
      <dgm:prSet presAssocID="{EB99040D-4735-43D5-AD92-6F9762A61481}" presName="childNode" presStyleLbl="node1" presStyleIdx="8" presStyleCnt="14">
        <dgm:presLayoutVars>
          <dgm:bulletEnabled val="1"/>
        </dgm:presLayoutVars>
      </dgm:prSet>
      <dgm:spPr/>
    </dgm:pt>
    <dgm:pt modelId="{540274AF-D24E-48F0-B0DB-B55DBF0F3555}" type="pres">
      <dgm:prSet presAssocID="{EB99040D-4735-43D5-AD92-6F9762A61481}" presName="aSpace2" presStyleCnt="0"/>
      <dgm:spPr/>
    </dgm:pt>
    <dgm:pt modelId="{26956636-19DE-423F-81F4-F8E7F0418E8C}" type="pres">
      <dgm:prSet presAssocID="{F7299463-8765-4375-BD22-E08464A6E8A0}" presName="childNode" presStyleLbl="node1" presStyleIdx="9" presStyleCnt="14">
        <dgm:presLayoutVars>
          <dgm:bulletEnabled val="1"/>
        </dgm:presLayoutVars>
      </dgm:prSet>
      <dgm:spPr/>
    </dgm:pt>
    <dgm:pt modelId="{B5FD1EEE-7ACA-4F90-A16E-070D74CC0286}" type="pres">
      <dgm:prSet presAssocID="{F7299463-8765-4375-BD22-E08464A6E8A0}" presName="aSpace2" presStyleCnt="0"/>
      <dgm:spPr/>
    </dgm:pt>
    <dgm:pt modelId="{4C259B50-8E95-4B27-944F-FBFCA0F7A774}" type="pres">
      <dgm:prSet presAssocID="{DD5FEAD7-57B5-489B-AE38-E8174625BBF2}" presName="childNode" presStyleLbl="node1" presStyleIdx="10" presStyleCnt="14">
        <dgm:presLayoutVars>
          <dgm:bulletEnabled val="1"/>
        </dgm:presLayoutVars>
      </dgm:prSet>
      <dgm:spPr/>
    </dgm:pt>
    <dgm:pt modelId="{BE094CB9-B9F2-4828-AD5D-9B337DB9466C}" type="pres">
      <dgm:prSet presAssocID="{6A909081-6462-4639-B8C9-301707B0E586}" presName="aSpace" presStyleCnt="0"/>
      <dgm:spPr/>
    </dgm:pt>
    <dgm:pt modelId="{6E30144B-D936-4886-8575-481DCA2AFB9C}" type="pres">
      <dgm:prSet presAssocID="{94E8CC42-2F67-405B-A38D-D96E8B7B79DC}" presName="compNode" presStyleCnt="0"/>
      <dgm:spPr/>
    </dgm:pt>
    <dgm:pt modelId="{1C7999B0-DE9D-4884-AACA-D07910FBFC68}" type="pres">
      <dgm:prSet presAssocID="{94E8CC42-2F67-405B-A38D-D96E8B7B79DC}" presName="aNode" presStyleLbl="bgShp" presStyleIdx="3" presStyleCnt="5"/>
      <dgm:spPr/>
    </dgm:pt>
    <dgm:pt modelId="{1300014B-FD9C-4D97-8598-6B2EE99D62FF}" type="pres">
      <dgm:prSet presAssocID="{94E8CC42-2F67-405B-A38D-D96E8B7B79DC}" presName="textNode" presStyleLbl="bgShp" presStyleIdx="3" presStyleCnt="5"/>
      <dgm:spPr/>
    </dgm:pt>
    <dgm:pt modelId="{BE11392B-819A-4429-83D3-3FFE9184EFD9}" type="pres">
      <dgm:prSet presAssocID="{94E8CC42-2F67-405B-A38D-D96E8B7B79DC}" presName="compChildNode" presStyleCnt="0"/>
      <dgm:spPr/>
    </dgm:pt>
    <dgm:pt modelId="{3F7C8905-A1B7-4FCD-B3A5-53BFF62FFAA5}" type="pres">
      <dgm:prSet presAssocID="{94E8CC42-2F67-405B-A38D-D96E8B7B79DC}" presName="theInnerList" presStyleCnt="0"/>
      <dgm:spPr/>
    </dgm:pt>
    <dgm:pt modelId="{0211200E-4D56-4534-9818-B97F2B235FD9}" type="pres">
      <dgm:prSet presAssocID="{D843616A-F8E5-4991-9DAA-E590CA4E02BD}" presName="childNode" presStyleLbl="node1" presStyleIdx="11" presStyleCnt="14">
        <dgm:presLayoutVars>
          <dgm:bulletEnabled val="1"/>
        </dgm:presLayoutVars>
      </dgm:prSet>
      <dgm:spPr/>
    </dgm:pt>
    <dgm:pt modelId="{A090FAFE-799E-4DC8-8F91-69AB9C588109}" type="pres">
      <dgm:prSet presAssocID="{D843616A-F8E5-4991-9DAA-E590CA4E02BD}" presName="aSpace2" presStyleCnt="0"/>
      <dgm:spPr/>
    </dgm:pt>
    <dgm:pt modelId="{07A93E4D-1832-4EA6-B0D6-46CDA7A013FD}" type="pres">
      <dgm:prSet presAssocID="{595B0A81-D8E2-4E35-806F-E91590E7AE1D}" presName="childNode" presStyleLbl="node1" presStyleIdx="12" presStyleCnt="14">
        <dgm:presLayoutVars>
          <dgm:bulletEnabled val="1"/>
        </dgm:presLayoutVars>
      </dgm:prSet>
      <dgm:spPr/>
    </dgm:pt>
    <dgm:pt modelId="{79DE72E7-4EBA-4B3E-8504-0905036387F0}" type="pres">
      <dgm:prSet presAssocID="{94E8CC42-2F67-405B-A38D-D96E8B7B79DC}" presName="aSpace" presStyleCnt="0"/>
      <dgm:spPr/>
    </dgm:pt>
    <dgm:pt modelId="{13C8EA73-60BE-42BF-8930-8904677F7F03}" type="pres">
      <dgm:prSet presAssocID="{A287CBB7-05E8-43E1-8B6E-4A59A658EFE5}" presName="compNode" presStyleCnt="0"/>
      <dgm:spPr/>
    </dgm:pt>
    <dgm:pt modelId="{0B373A0F-3693-44D8-9D75-A3FE95FE56FA}" type="pres">
      <dgm:prSet presAssocID="{A287CBB7-05E8-43E1-8B6E-4A59A658EFE5}" presName="aNode" presStyleLbl="bgShp" presStyleIdx="4" presStyleCnt="5"/>
      <dgm:spPr/>
    </dgm:pt>
    <dgm:pt modelId="{FF1B3EAD-DCB6-4354-8656-01620F139E49}" type="pres">
      <dgm:prSet presAssocID="{A287CBB7-05E8-43E1-8B6E-4A59A658EFE5}" presName="textNode" presStyleLbl="bgShp" presStyleIdx="4" presStyleCnt="5"/>
      <dgm:spPr/>
    </dgm:pt>
    <dgm:pt modelId="{08D0D8D6-A32F-4B06-80AC-202F921EF7BC}" type="pres">
      <dgm:prSet presAssocID="{A287CBB7-05E8-43E1-8B6E-4A59A658EFE5}" presName="compChildNode" presStyleCnt="0"/>
      <dgm:spPr/>
    </dgm:pt>
    <dgm:pt modelId="{96B5E871-EC9C-4169-831E-B5EE404FAA6D}" type="pres">
      <dgm:prSet presAssocID="{A287CBB7-05E8-43E1-8B6E-4A59A658EFE5}" presName="theInnerList" presStyleCnt="0"/>
      <dgm:spPr/>
    </dgm:pt>
    <dgm:pt modelId="{384445A4-ED9C-4358-9137-4E9ECA68264A}" type="pres">
      <dgm:prSet presAssocID="{07D36B13-E9A4-456F-9BFC-8D3444C51725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FA3ACB13-26EB-4EF2-8328-3CBC31100EC8}" srcId="{A403857E-78B2-41AA-816C-1EA5F9079AD2}" destId="{DDA8AC02-C93C-4336-BC0B-E09548D043AD}" srcOrd="2" destOrd="0" parTransId="{73B5E182-DE5F-479B-AEBE-27A432EEDE8A}" sibTransId="{BBFFC470-03CC-40FB-BFEF-9D7B988DB38E}"/>
    <dgm:cxn modelId="{C14CEE19-E4D5-4A02-BDB8-7C2E02B52418}" srcId="{A403857E-78B2-41AA-816C-1EA5F9079AD2}" destId="{9A8C41DF-8B98-4E37-807C-FD6717B13BA6}" srcOrd="3" destOrd="0" parTransId="{FC2D48E9-888A-4C5B-BE28-0F5F27F5B5EB}" sibTransId="{72742AF5-AE13-4391-901A-782909DF9924}"/>
    <dgm:cxn modelId="{6E2A731E-2E9D-4261-B6E3-31BE475A7803}" type="presOf" srcId="{DDA8AC02-C93C-4336-BC0B-E09548D043AD}" destId="{DEB5DD6E-E849-4954-824C-A21CFC8A96A0}" srcOrd="0" destOrd="0" presId="urn:microsoft.com/office/officeart/2005/8/layout/lProcess2"/>
    <dgm:cxn modelId="{413BD61E-CC89-4440-B88F-8D59B65A8AF3}" type="presOf" srcId="{DD5FEAD7-57B5-489B-AE38-E8174625BBF2}" destId="{4C259B50-8E95-4B27-944F-FBFCA0F7A774}" srcOrd="0" destOrd="0" presId="urn:microsoft.com/office/officeart/2005/8/layout/lProcess2"/>
    <dgm:cxn modelId="{8818281F-AF6E-4B83-951D-93BEB9247166}" srcId="{5BB2AA22-5882-4B48-8D57-DFA15EFC0BF7}" destId="{6A909081-6462-4639-B8C9-301707B0E586}" srcOrd="2" destOrd="0" parTransId="{2BE8CB67-65BE-4C7A-BD9D-59370038A28E}" sibTransId="{587A1203-CADC-4DB3-A0E7-12DD93CAC3B5}"/>
    <dgm:cxn modelId="{FDC90620-4F6B-4ABC-80AC-3504EF57B5B3}" srcId="{A403857E-78B2-41AA-816C-1EA5F9079AD2}" destId="{D8C21C3E-1C41-4A34-97DD-AD9E23E71409}" srcOrd="0" destOrd="0" parTransId="{0A989C69-D361-46C2-B393-19B6D16C3A0D}" sibTransId="{C5897524-B879-40F0-92DC-FBA691F8DF39}"/>
    <dgm:cxn modelId="{0D1A0C20-C024-41FA-8FE0-F7196DD68CDC}" type="presOf" srcId="{EE9DF6EF-EB71-4BA7-A44E-2B754D1E7F6A}" destId="{93640A6A-1F8D-47FD-ABFF-2DF59F1789EA}" srcOrd="0" destOrd="0" presId="urn:microsoft.com/office/officeart/2005/8/layout/lProcess2"/>
    <dgm:cxn modelId="{34631D25-A314-4DA3-9242-A35FF7A50511}" type="presOf" srcId="{EB99040D-4735-43D5-AD92-6F9762A61481}" destId="{58352A7A-325E-446E-B279-8F93C0F2436B}" srcOrd="0" destOrd="0" presId="urn:microsoft.com/office/officeart/2005/8/layout/lProcess2"/>
    <dgm:cxn modelId="{D519582F-B503-405D-9883-474FD1A29C92}" type="presOf" srcId="{07D36B13-E9A4-456F-9BFC-8D3444C51725}" destId="{384445A4-ED9C-4358-9137-4E9ECA68264A}" srcOrd="0" destOrd="0" presId="urn:microsoft.com/office/officeart/2005/8/layout/lProcess2"/>
    <dgm:cxn modelId="{A8AA7E2F-E4D9-4CDC-93F3-C4B6367D33A9}" type="presOf" srcId="{A287CBB7-05E8-43E1-8B6E-4A59A658EFE5}" destId="{FF1B3EAD-DCB6-4354-8656-01620F139E49}" srcOrd="1" destOrd="0" presId="urn:microsoft.com/office/officeart/2005/8/layout/lProcess2"/>
    <dgm:cxn modelId="{2F763C31-49D3-46F6-B3B0-9B201F34797C}" type="presOf" srcId="{94E8CC42-2F67-405B-A38D-D96E8B7B79DC}" destId="{1300014B-FD9C-4D97-8598-6B2EE99D62FF}" srcOrd="1" destOrd="0" presId="urn:microsoft.com/office/officeart/2005/8/layout/lProcess2"/>
    <dgm:cxn modelId="{FD2A2B3A-84B2-4243-A4B2-FF68E5C8C548}" type="presOf" srcId="{94E8CC42-2F67-405B-A38D-D96E8B7B79DC}" destId="{1C7999B0-DE9D-4884-AACA-D07910FBFC68}" srcOrd="0" destOrd="0" presId="urn:microsoft.com/office/officeart/2005/8/layout/lProcess2"/>
    <dgm:cxn modelId="{6B3F315C-2E6E-4B65-B689-98B2E213019F}" type="presOf" srcId="{D843616A-F8E5-4991-9DAA-E590CA4E02BD}" destId="{0211200E-4D56-4534-9818-B97F2B235FD9}" srcOrd="0" destOrd="0" presId="urn:microsoft.com/office/officeart/2005/8/layout/lProcess2"/>
    <dgm:cxn modelId="{A12D8747-9145-4FEF-8F33-91487F378B35}" srcId="{90235E0A-95C0-4274-9546-7C0EB181332C}" destId="{03585B90-46B1-44A9-977C-67F05267D1A9}" srcOrd="1" destOrd="0" parTransId="{369A3A32-E038-46D4-89CB-A6D30378300D}" sibTransId="{543FD598-F3D4-4C77-B8C8-A701D1BB7526}"/>
    <dgm:cxn modelId="{22550A69-6F5B-4E43-9B65-ADAEEE29F0EA}" type="presOf" srcId="{AED23591-E0C3-4B99-BC98-F7C511B2BE7F}" destId="{CBBD7E74-E312-4571-BF8C-242C46F3981E}" srcOrd="0" destOrd="0" presId="urn:microsoft.com/office/officeart/2005/8/layout/lProcess2"/>
    <dgm:cxn modelId="{D9555B6A-540B-45A1-8587-0F4AA5FF7213}" srcId="{5BB2AA22-5882-4B48-8D57-DFA15EFC0BF7}" destId="{94E8CC42-2F67-405B-A38D-D96E8B7B79DC}" srcOrd="3" destOrd="0" parTransId="{D5CF7A87-A01D-4454-B0E3-911B9CC9EAED}" sibTransId="{FE98BA54-D677-4C56-9664-C389CFC3BFBE}"/>
    <dgm:cxn modelId="{36C7216C-7952-4F24-AB19-0BE26FE3F199}" type="presOf" srcId="{A287CBB7-05E8-43E1-8B6E-4A59A658EFE5}" destId="{0B373A0F-3693-44D8-9D75-A3FE95FE56FA}" srcOrd="0" destOrd="0" presId="urn:microsoft.com/office/officeart/2005/8/layout/lProcess2"/>
    <dgm:cxn modelId="{31FBC252-64DB-47FA-9936-552FEE421A00}" srcId="{5BB2AA22-5882-4B48-8D57-DFA15EFC0BF7}" destId="{A287CBB7-05E8-43E1-8B6E-4A59A658EFE5}" srcOrd="4" destOrd="0" parTransId="{334F056C-FEFD-4A0C-AAEA-5A8FB66C7925}" sibTransId="{030881AA-B09E-4524-8AAF-A851B16DFA8C}"/>
    <dgm:cxn modelId="{3A6A2955-1B56-4B4A-BDAA-1C0357801C91}" srcId="{94E8CC42-2F67-405B-A38D-D96E8B7B79DC}" destId="{595B0A81-D8E2-4E35-806F-E91590E7AE1D}" srcOrd="1" destOrd="0" parTransId="{F4518D3E-B178-4257-A035-E38C4113744B}" sibTransId="{DD9F180D-F6A2-4FB9-94FB-B3DFE46CDAA4}"/>
    <dgm:cxn modelId="{2EA64175-7E0A-458F-A9FA-2961C1583E75}" type="presOf" srcId="{F1B78E26-A930-4555-9C51-6CDE16C7771C}" destId="{8EF21019-9AE8-45FE-BC57-F5A6280A0657}" srcOrd="0" destOrd="0" presId="urn:microsoft.com/office/officeart/2005/8/layout/lProcess2"/>
    <dgm:cxn modelId="{F5B53E57-41CE-482F-BEA5-01D7AEA4CAAE}" type="presOf" srcId="{A403857E-78B2-41AA-816C-1EA5F9079AD2}" destId="{3F78D256-2E2B-4963-8815-207F3BA9FB61}" srcOrd="1" destOrd="0" presId="urn:microsoft.com/office/officeart/2005/8/layout/lProcess2"/>
    <dgm:cxn modelId="{E2C38979-09C5-4C94-8399-6D1298D30627}" srcId="{94E8CC42-2F67-405B-A38D-D96E8B7B79DC}" destId="{D843616A-F8E5-4991-9DAA-E590CA4E02BD}" srcOrd="0" destOrd="0" parTransId="{EA60A908-C995-4F7C-930A-4BD3F3B121B3}" sibTransId="{02C00FCE-D41E-4A7E-A825-E0F5579364CC}"/>
    <dgm:cxn modelId="{A38CF57C-713C-408A-8A30-1E980ADB27A4}" srcId="{6A909081-6462-4639-B8C9-301707B0E586}" destId="{DD5FEAD7-57B5-489B-AE38-E8174625BBF2}" srcOrd="3" destOrd="0" parTransId="{16A387A3-2268-43A5-AF8A-90ACBC4FB873}" sibTransId="{D78D3AA2-974D-47D3-A724-8643DB925322}"/>
    <dgm:cxn modelId="{BBB57083-D22D-4858-97C2-955590A914D4}" type="presOf" srcId="{9A8C41DF-8B98-4E37-807C-FD6717B13BA6}" destId="{20A3D728-CBF5-443C-8828-5C3C43C19B1E}" srcOrd="0" destOrd="0" presId="urn:microsoft.com/office/officeart/2005/8/layout/lProcess2"/>
    <dgm:cxn modelId="{949C1984-9C93-4BED-B5B4-20AD3F3FA59B}" srcId="{5BB2AA22-5882-4B48-8D57-DFA15EFC0BF7}" destId="{90235E0A-95C0-4274-9546-7C0EB181332C}" srcOrd="0" destOrd="0" parTransId="{346E40B0-EBF0-4894-B730-5B62E2480C6F}" sibTransId="{AD4D09EF-EE79-419C-B149-5BAD23E15B77}"/>
    <dgm:cxn modelId="{E44D6A85-E5BC-4BF8-B788-AB89E1B17EA5}" type="presOf" srcId="{D8C21C3E-1C41-4A34-97DD-AD9E23E71409}" destId="{922C6A66-1D77-49A4-9C51-B680A80AEDF9}" srcOrd="0" destOrd="0" presId="urn:microsoft.com/office/officeart/2005/8/layout/lProcess2"/>
    <dgm:cxn modelId="{DFBF318D-9AEE-4DA0-9905-3C7670E8C2DB}" srcId="{A403857E-78B2-41AA-816C-1EA5F9079AD2}" destId="{77A557DB-1067-49B3-9AF3-79F759B5B244}" srcOrd="4" destOrd="0" parTransId="{6684723F-EC6D-4A00-84D7-C8F01EA938FF}" sibTransId="{C865D25B-9600-4B7D-8735-EC9999B851B3}"/>
    <dgm:cxn modelId="{7D037491-3856-4A35-9B4D-876DA7EB6FAF}" type="presOf" srcId="{77A557DB-1067-49B3-9AF3-79F759B5B244}" destId="{1C90F580-E26A-4202-B09A-87AC3FFCC9B0}" srcOrd="0" destOrd="0" presId="urn:microsoft.com/office/officeart/2005/8/layout/lProcess2"/>
    <dgm:cxn modelId="{55CE5396-8018-4006-96FA-2C6B09B92E19}" type="presOf" srcId="{03585B90-46B1-44A9-977C-67F05267D1A9}" destId="{33BA8BCD-50B3-43D3-948E-949605C628E9}" srcOrd="0" destOrd="0" presId="urn:microsoft.com/office/officeart/2005/8/layout/lProcess2"/>
    <dgm:cxn modelId="{E972E298-BECD-472F-9ED5-1FB68D358024}" type="presOf" srcId="{595B0A81-D8E2-4E35-806F-E91590E7AE1D}" destId="{07A93E4D-1832-4EA6-B0D6-46CDA7A013FD}" srcOrd="0" destOrd="0" presId="urn:microsoft.com/office/officeart/2005/8/layout/lProcess2"/>
    <dgm:cxn modelId="{199F8D99-A5B7-44B0-8C7F-F65890D71745}" srcId="{A287CBB7-05E8-43E1-8B6E-4A59A658EFE5}" destId="{07D36B13-E9A4-456F-9BFC-8D3444C51725}" srcOrd="0" destOrd="0" parTransId="{1B5BA1F2-D932-4765-B1FD-9D85E29DB9D3}" sibTransId="{B4253F70-D801-4210-8E23-1568A3A265B4}"/>
    <dgm:cxn modelId="{843A5C9C-67E5-4CED-A330-783A21FD4882}" srcId="{6A909081-6462-4639-B8C9-301707B0E586}" destId="{AED23591-E0C3-4B99-BC98-F7C511B2BE7F}" srcOrd="0" destOrd="0" parTransId="{F870B5C0-C208-4DEF-B004-AB3FD8ABE1B2}" sibTransId="{3281BEC6-31FF-4551-AFA9-DC7F78799BE5}"/>
    <dgm:cxn modelId="{25BAE0AE-D7DC-434C-8D95-5C69DED46EFD}" type="presOf" srcId="{A403857E-78B2-41AA-816C-1EA5F9079AD2}" destId="{E05BB0DD-4AD4-44BE-98FA-3D04D6E0F194}" srcOrd="0" destOrd="0" presId="urn:microsoft.com/office/officeart/2005/8/layout/lProcess2"/>
    <dgm:cxn modelId="{91E6ECB3-6CD7-4ED7-9B09-539FCC59CB9E}" srcId="{90235E0A-95C0-4274-9546-7C0EB181332C}" destId="{F1B78E26-A930-4555-9C51-6CDE16C7771C}" srcOrd="0" destOrd="0" parTransId="{8BF1DB7F-7434-43B1-B963-47912B3BA69B}" sibTransId="{D61E568F-FE75-42CF-8DBD-1A59FE8637BF}"/>
    <dgm:cxn modelId="{02461ABB-0AE5-4C61-AB02-8CA38194CECF}" type="presOf" srcId="{6A909081-6462-4639-B8C9-301707B0E586}" destId="{DE9BB1E1-4ED0-4861-AF93-4D79F9A3130F}" srcOrd="1" destOrd="0" presId="urn:microsoft.com/office/officeart/2005/8/layout/lProcess2"/>
    <dgm:cxn modelId="{FCC36AC3-10DF-44D7-BAF8-102E0174DECB}" type="presOf" srcId="{6A909081-6462-4639-B8C9-301707B0E586}" destId="{43993E4A-E068-45EC-9540-7B05D66A06F3}" srcOrd="0" destOrd="0" presId="urn:microsoft.com/office/officeart/2005/8/layout/lProcess2"/>
    <dgm:cxn modelId="{D27B1CCF-6554-4404-B7BA-0DD06706B7E3}" srcId="{6A909081-6462-4639-B8C9-301707B0E586}" destId="{EB99040D-4735-43D5-AD92-6F9762A61481}" srcOrd="1" destOrd="0" parTransId="{11FEA93D-43DF-4F23-A478-3D3FBF31069A}" sibTransId="{99770F3D-9B5D-4381-AB56-3BF991E74BD6}"/>
    <dgm:cxn modelId="{FA576AD1-AE97-4F22-AE0B-E8F62CECE609}" srcId="{A403857E-78B2-41AA-816C-1EA5F9079AD2}" destId="{EE9DF6EF-EB71-4BA7-A44E-2B754D1E7F6A}" srcOrd="1" destOrd="0" parTransId="{0CB30988-89AC-43C8-B798-D9075D0C6B62}" sibTransId="{E1ADC137-1285-4ABF-9A65-F7B176BB2876}"/>
    <dgm:cxn modelId="{1E4EA6DC-1F31-421A-A781-C2C4D4129FC3}" type="presOf" srcId="{90235E0A-95C0-4274-9546-7C0EB181332C}" destId="{7C854520-8322-418D-93B5-A4813E1AB92D}" srcOrd="1" destOrd="0" presId="urn:microsoft.com/office/officeart/2005/8/layout/lProcess2"/>
    <dgm:cxn modelId="{A49514E1-2391-410F-A4D5-89762F4B8963}" type="presOf" srcId="{5BB2AA22-5882-4B48-8D57-DFA15EFC0BF7}" destId="{840E1865-772F-4182-91CE-3F06C145F3B9}" srcOrd="0" destOrd="0" presId="urn:microsoft.com/office/officeart/2005/8/layout/lProcess2"/>
    <dgm:cxn modelId="{310BA5E9-33CE-4B1E-B8FD-617BB9FA0485}" type="presOf" srcId="{90235E0A-95C0-4274-9546-7C0EB181332C}" destId="{12C948BA-E1E2-43E8-BBEA-80C4C0B91F59}" srcOrd="0" destOrd="0" presId="urn:microsoft.com/office/officeart/2005/8/layout/lProcess2"/>
    <dgm:cxn modelId="{4853CFF0-41BE-49FD-88EE-D60574F4161F}" srcId="{6A909081-6462-4639-B8C9-301707B0E586}" destId="{F7299463-8765-4375-BD22-E08464A6E8A0}" srcOrd="2" destOrd="0" parTransId="{74D1355E-FEDA-40AD-8DCB-8134286451E0}" sibTransId="{29FE8E0B-A27D-4F0E-97A0-F8508DFAD14D}"/>
    <dgm:cxn modelId="{CF38F7F3-529A-4B29-8711-FD471822F323}" type="presOf" srcId="{F7299463-8765-4375-BD22-E08464A6E8A0}" destId="{26956636-19DE-423F-81F4-F8E7F0418E8C}" srcOrd="0" destOrd="0" presId="urn:microsoft.com/office/officeart/2005/8/layout/lProcess2"/>
    <dgm:cxn modelId="{888A9FFF-3C8C-4CB5-99C5-ACF7BDB0C3BE}" srcId="{5BB2AA22-5882-4B48-8D57-DFA15EFC0BF7}" destId="{A403857E-78B2-41AA-816C-1EA5F9079AD2}" srcOrd="1" destOrd="0" parTransId="{43528958-62F7-4DBF-9D79-3BEEEDBAD798}" sibTransId="{97F83F8E-1A45-4A07-A748-020988B2B5B0}"/>
    <dgm:cxn modelId="{9824C052-A8B7-4097-909B-80949C66E34F}" type="presParOf" srcId="{840E1865-772F-4182-91CE-3F06C145F3B9}" destId="{F13AD257-B402-41E0-9744-66828F677E69}" srcOrd="0" destOrd="0" presId="urn:microsoft.com/office/officeart/2005/8/layout/lProcess2"/>
    <dgm:cxn modelId="{E6D3CEF9-1149-4BFD-AC28-18FBEC43DABD}" type="presParOf" srcId="{F13AD257-B402-41E0-9744-66828F677E69}" destId="{12C948BA-E1E2-43E8-BBEA-80C4C0B91F59}" srcOrd="0" destOrd="0" presId="urn:microsoft.com/office/officeart/2005/8/layout/lProcess2"/>
    <dgm:cxn modelId="{0F99DE11-41A9-4F27-AE38-DD85FF9B63D1}" type="presParOf" srcId="{F13AD257-B402-41E0-9744-66828F677E69}" destId="{7C854520-8322-418D-93B5-A4813E1AB92D}" srcOrd="1" destOrd="0" presId="urn:microsoft.com/office/officeart/2005/8/layout/lProcess2"/>
    <dgm:cxn modelId="{611B1C7B-ED07-4E95-9D1F-2BD6C31949A2}" type="presParOf" srcId="{F13AD257-B402-41E0-9744-66828F677E69}" destId="{E69C7B1C-FFFE-40AD-A848-8C3156C4F635}" srcOrd="2" destOrd="0" presId="urn:microsoft.com/office/officeart/2005/8/layout/lProcess2"/>
    <dgm:cxn modelId="{3FB42D88-060A-4C08-BB5C-E499797A821E}" type="presParOf" srcId="{E69C7B1C-FFFE-40AD-A848-8C3156C4F635}" destId="{0A16B1E3-8B45-4039-B971-26E4D1DBD07D}" srcOrd="0" destOrd="0" presId="urn:microsoft.com/office/officeart/2005/8/layout/lProcess2"/>
    <dgm:cxn modelId="{E7DC5D93-CF91-406D-8096-DC218A4CA2FD}" type="presParOf" srcId="{0A16B1E3-8B45-4039-B971-26E4D1DBD07D}" destId="{8EF21019-9AE8-45FE-BC57-F5A6280A0657}" srcOrd="0" destOrd="0" presId="urn:microsoft.com/office/officeart/2005/8/layout/lProcess2"/>
    <dgm:cxn modelId="{8B53098F-1075-4E50-B5BE-732FFE0D349D}" type="presParOf" srcId="{0A16B1E3-8B45-4039-B971-26E4D1DBD07D}" destId="{D2399BAD-AEEB-4CB9-ADAE-0904319701A5}" srcOrd="1" destOrd="0" presId="urn:microsoft.com/office/officeart/2005/8/layout/lProcess2"/>
    <dgm:cxn modelId="{B1B5B964-F9A0-45B2-B191-11291C78AA16}" type="presParOf" srcId="{0A16B1E3-8B45-4039-B971-26E4D1DBD07D}" destId="{33BA8BCD-50B3-43D3-948E-949605C628E9}" srcOrd="2" destOrd="0" presId="urn:microsoft.com/office/officeart/2005/8/layout/lProcess2"/>
    <dgm:cxn modelId="{5EB17D4A-B6B1-4FD2-9291-F7CE25A93D77}" type="presParOf" srcId="{840E1865-772F-4182-91CE-3F06C145F3B9}" destId="{50F95360-7274-4733-8652-4E194B7BB39E}" srcOrd="1" destOrd="0" presId="urn:microsoft.com/office/officeart/2005/8/layout/lProcess2"/>
    <dgm:cxn modelId="{0E77CFDE-9618-4579-A04B-D33E12B173BF}" type="presParOf" srcId="{840E1865-772F-4182-91CE-3F06C145F3B9}" destId="{B78E0D72-5374-47BD-8796-2DCE15FDAE47}" srcOrd="2" destOrd="0" presId="urn:microsoft.com/office/officeart/2005/8/layout/lProcess2"/>
    <dgm:cxn modelId="{A5C3683E-A167-44AB-9DF5-9AD52A015883}" type="presParOf" srcId="{B78E0D72-5374-47BD-8796-2DCE15FDAE47}" destId="{E05BB0DD-4AD4-44BE-98FA-3D04D6E0F194}" srcOrd="0" destOrd="0" presId="urn:microsoft.com/office/officeart/2005/8/layout/lProcess2"/>
    <dgm:cxn modelId="{607CD7E2-E9AC-4976-AFA8-51307A6F6616}" type="presParOf" srcId="{B78E0D72-5374-47BD-8796-2DCE15FDAE47}" destId="{3F78D256-2E2B-4963-8815-207F3BA9FB61}" srcOrd="1" destOrd="0" presId="urn:microsoft.com/office/officeart/2005/8/layout/lProcess2"/>
    <dgm:cxn modelId="{0AC09632-8478-4DD1-91C4-CE9BA5260D2D}" type="presParOf" srcId="{B78E0D72-5374-47BD-8796-2DCE15FDAE47}" destId="{9F0A575F-9FA0-448B-BEB0-7CE4C2503AFB}" srcOrd="2" destOrd="0" presId="urn:microsoft.com/office/officeart/2005/8/layout/lProcess2"/>
    <dgm:cxn modelId="{F3F8CCAC-7B60-4D67-BF41-ADA422FFB817}" type="presParOf" srcId="{9F0A575F-9FA0-448B-BEB0-7CE4C2503AFB}" destId="{00441097-3D25-4848-AC2A-E322CC9D52D4}" srcOrd="0" destOrd="0" presId="urn:microsoft.com/office/officeart/2005/8/layout/lProcess2"/>
    <dgm:cxn modelId="{B59F634C-7B82-4E63-A037-E3AFAEBA09FB}" type="presParOf" srcId="{00441097-3D25-4848-AC2A-E322CC9D52D4}" destId="{922C6A66-1D77-49A4-9C51-B680A80AEDF9}" srcOrd="0" destOrd="0" presId="urn:microsoft.com/office/officeart/2005/8/layout/lProcess2"/>
    <dgm:cxn modelId="{93DBDBFC-CEE0-49EE-BACE-DF225904BE54}" type="presParOf" srcId="{00441097-3D25-4848-AC2A-E322CC9D52D4}" destId="{1F27AF73-DEC1-4111-A995-D9727838B6CE}" srcOrd="1" destOrd="0" presId="urn:microsoft.com/office/officeart/2005/8/layout/lProcess2"/>
    <dgm:cxn modelId="{DD5F2295-32B2-4D96-A3DF-B02DB8FE6423}" type="presParOf" srcId="{00441097-3D25-4848-AC2A-E322CC9D52D4}" destId="{93640A6A-1F8D-47FD-ABFF-2DF59F1789EA}" srcOrd="2" destOrd="0" presId="urn:microsoft.com/office/officeart/2005/8/layout/lProcess2"/>
    <dgm:cxn modelId="{C658ED23-9D66-4D5F-9D58-4FA83ADACB7E}" type="presParOf" srcId="{00441097-3D25-4848-AC2A-E322CC9D52D4}" destId="{11A8900B-0B7C-4316-AEF9-07B185818589}" srcOrd="3" destOrd="0" presId="urn:microsoft.com/office/officeart/2005/8/layout/lProcess2"/>
    <dgm:cxn modelId="{A28438FD-46B8-4EE2-A191-2B27569F55BF}" type="presParOf" srcId="{00441097-3D25-4848-AC2A-E322CC9D52D4}" destId="{DEB5DD6E-E849-4954-824C-A21CFC8A96A0}" srcOrd="4" destOrd="0" presId="urn:microsoft.com/office/officeart/2005/8/layout/lProcess2"/>
    <dgm:cxn modelId="{F5A25ACC-5E09-4797-8DE2-E3AB380B2D83}" type="presParOf" srcId="{00441097-3D25-4848-AC2A-E322CC9D52D4}" destId="{992C7F96-1B4B-448E-9E79-BAE59AC30C76}" srcOrd="5" destOrd="0" presId="urn:microsoft.com/office/officeart/2005/8/layout/lProcess2"/>
    <dgm:cxn modelId="{74124143-8303-4FE4-98FD-7E0634FB7C4A}" type="presParOf" srcId="{00441097-3D25-4848-AC2A-E322CC9D52D4}" destId="{20A3D728-CBF5-443C-8828-5C3C43C19B1E}" srcOrd="6" destOrd="0" presId="urn:microsoft.com/office/officeart/2005/8/layout/lProcess2"/>
    <dgm:cxn modelId="{7392092C-6AE6-4C03-8E19-860D2B27C8E2}" type="presParOf" srcId="{00441097-3D25-4848-AC2A-E322CC9D52D4}" destId="{2583F2F7-A186-4B8C-8D73-7037BC4568EB}" srcOrd="7" destOrd="0" presId="urn:microsoft.com/office/officeart/2005/8/layout/lProcess2"/>
    <dgm:cxn modelId="{97D2CAAF-47F7-4D35-9490-F0A87E9DEB95}" type="presParOf" srcId="{00441097-3D25-4848-AC2A-E322CC9D52D4}" destId="{1C90F580-E26A-4202-B09A-87AC3FFCC9B0}" srcOrd="8" destOrd="0" presId="urn:microsoft.com/office/officeart/2005/8/layout/lProcess2"/>
    <dgm:cxn modelId="{3A1CDA3C-0D43-4232-89A3-634D4CA1DE11}" type="presParOf" srcId="{840E1865-772F-4182-91CE-3F06C145F3B9}" destId="{31685A35-D4E0-4ACE-8AC0-6B8B5E80FFF5}" srcOrd="3" destOrd="0" presId="urn:microsoft.com/office/officeart/2005/8/layout/lProcess2"/>
    <dgm:cxn modelId="{C1E89301-0977-42F6-82D0-C0EDAF035F6E}" type="presParOf" srcId="{840E1865-772F-4182-91CE-3F06C145F3B9}" destId="{658D3C71-36E9-41EE-B57F-327DC6DF0677}" srcOrd="4" destOrd="0" presId="urn:microsoft.com/office/officeart/2005/8/layout/lProcess2"/>
    <dgm:cxn modelId="{D3661C4E-113F-4AC1-BB40-F195F043E36E}" type="presParOf" srcId="{658D3C71-36E9-41EE-B57F-327DC6DF0677}" destId="{43993E4A-E068-45EC-9540-7B05D66A06F3}" srcOrd="0" destOrd="0" presId="urn:microsoft.com/office/officeart/2005/8/layout/lProcess2"/>
    <dgm:cxn modelId="{429C3474-0759-490D-861E-2C3ABE1FCACE}" type="presParOf" srcId="{658D3C71-36E9-41EE-B57F-327DC6DF0677}" destId="{DE9BB1E1-4ED0-4861-AF93-4D79F9A3130F}" srcOrd="1" destOrd="0" presId="urn:microsoft.com/office/officeart/2005/8/layout/lProcess2"/>
    <dgm:cxn modelId="{35FAF2BE-908F-4D92-BD9B-74F6268B5A7F}" type="presParOf" srcId="{658D3C71-36E9-41EE-B57F-327DC6DF0677}" destId="{24E3D9C8-A98F-43D5-B1F5-7B090AEF482D}" srcOrd="2" destOrd="0" presId="urn:microsoft.com/office/officeart/2005/8/layout/lProcess2"/>
    <dgm:cxn modelId="{474B7866-B337-4FC9-97FD-731D4D3E4A91}" type="presParOf" srcId="{24E3D9C8-A98F-43D5-B1F5-7B090AEF482D}" destId="{1C05A4EA-C4D5-43EF-9BBD-7C2ECC452142}" srcOrd="0" destOrd="0" presId="urn:microsoft.com/office/officeart/2005/8/layout/lProcess2"/>
    <dgm:cxn modelId="{E6CB9F8C-3265-41B4-8B56-D1803FFAA288}" type="presParOf" srcId="{1C05A4EA-C4D5-43EF-9BBD-7C2ECC452142}" destId="{CBBD7E74-E312-4571-BF8C-242C46F3981E}" srcOrd="0" destOrd="0" presId="urn:microsoft.com/office/officeart/2005/8/layout/lProcess2"/>
    <dgm:cxn modelId="{4DED7B87-AC68-481B-86FC-867E548B46C5}" type="presParOf" srcId="{1C05A4EA-C4D5-43EF-9BBD-7C2ECC452142}" destId="{80A176B5-CF72-4FB1-A2AA-EEBE94E625C6}" srcOrd="1" destOrd="0" presId="urn:microsoft.com/office/officeart/2005/8/layout/lProcess2"/>
    <dgm:cxn modelId="{8300D4F6-18AC-4549-BA12-A1655ED6513A}" type="presParOf" srcId="{1C05A4EA-C4D5-43EF-9BBD-7C2ECC452142}" destId="{58352A7A-325E-446E-B279-8F93C0F2436B}" srcOrd="2" destOrd="0" presId="urn:microsoft.com/office/officeart/2005/8/layout/lProcess2"/>
    <dgm:cxn modelId="{4A557426-47E9-4997-8DF2-676F839AEC97}" type="presParOf" srcId="{1C05A4EA-C4D5-43EF-9BBD-7C2ECC452142}" destId="{540274AF-D24E-48F0-B0DB-B55DBF0F3555}" srcOrd="3" destOrd="0" presId="urn:microsoft.com/office/officeart/2005/8/layout/lProcess2"/>
    <dgm:cxn modelId="{F08741F6-A1CF-463B-916B-39C6C1F96181}" type="presParOf" srcId="{1C05A4EA-C4D5-43EF-9BBD-7C2ECC452142}" destId="{26956636-19DE-423F-81F4-F8E7F0418E8C}" srcOrd="4" destOrd="0" presId="urn:microsoft.com/office/officeart/2005/8/layout/lProcess2"/>
    <dgm:cxn modelId="{AFDFCB1C-A4D4-4025-AC9D-27A5EB2017A4}" type="presParOf" srcId="{1C05A4EA-C4D5-43EF-9BBD-7C2ECC452142}" destId="{B5FD1EEE-7ACA-4F90-A16E-070D74CC0286}" srcOrd="5" destOrd="0" presId="urn:microsoft.com/office/officeart/2005/8/layout/lProcess2"/>
    <dgm:cxn modelId="{059274F4-8A9E-4FCB-9A1B-CFA7990B7791}" type="presParOf" srcId="{1C05A4EA-C4D5-43EF-9BBD-7C2ECC452142}" destId="{4C259B50-8E95-4B27-944F-FBFCA0F7A774}" srcOrd="6" destOrd="0" presId="urn:microsoft.com/office/officeart/2005/8/layout/lProcess2"/>
    <dgm:cxn modelId="{A9ADB012-858C-46A6-BFBE-961C02A8E48C}" type="presParOf" srcId="{840E1865-772F-4182-91CE-3F06C145F3B9}" destId="{BE094CB9-B9F2-4828-AD5D-9B337DB9466C}" srcOrd="5" destOrd="0" presId="urn:microsoft.com/office/officeart/2005/8/layout/lProcess2"/>
    <dgm:cxn modelId="{33E4F58E-77CD-4374-A2B2-A0A9DC9420B6}" type="presParOf" srcId="{840E1865-772F-4182-91CE-3F06C145F3B9}" destId="{6E30144B-D936-4886-8575-481DCA2AFB9C}" srcOrd="6" destOrd="0" presId="urn:microsoft.com/office/officeart/2005/8/layout/lProcess2"/>
    <dgm:cxn modelId="{7FC440D1-B88D-47D3-9099-7E8D5CF66E54}" type="presParOf" srcId="{6E30144B-D936-4886-8575-481DCA2AFB9C}" destId="{1C7999B0-DE9D-4884-AACA-D07910FBFC68}" srcOrd="0" destOrd="0" presId="urn:microsoft.com/office/officeart/2005/8/layout/lProcess2"/>
    <dgm:cxn modelId="{397EBF53-C172-4189-AD13-1EF351AB1EE1}" type="presParOf" srcId="{6E30144B-D936-4886-8575-481DCA2AFB9C}" destId="{1300014B-FD9C-4D97-8598-6B2EE99D62FF}" srcOrd="1" destOrd="0" presId="urn:microsoft.com/office/officeart/2005/8/layout/lProcess2"/>
    <dgm:cxn modelId="{85D6F9DD-29CE-419E-9400-695CC4A0139F}" type="presParOf" srcId="{6E30144B-D936-4886-8575-481DCA2AFB9C}" destId="{BE11392B-819A-4429-83D3-3FFE9184EFD9}" srcOrd="2" destOrd="0" presId="urn:microsoft.com/office/officeart/2005/8/layout/lProcess2"/>
    <dgm:cxn modelId="{2082FBC3-43B4-40E7-AAA8-2A06F5C725F7}" type="presParOf" srcId="{BE11392B-819A-4429-83D3-3FFE9184EFD9}" destId="{3F7C8905-A1B7-4FCD-B3A5-53BFF62FFAA5}" srcOrd="0" destOrd="0" presId="urn:microsoft.com/office/officeart/2005/8/layout/lProcess2"/>
    <dgm:cxn modelId="{931BCDE5-71D2-4E5C-9395-1021A0B59D0C}" type="presParOf" srcId="{3F7C8905-A1B7-4FCD-B3A5-53BFF62FFAA5}" destId="{0211200E-4D56-4534-9818-B97F2B235FD9}" srcOrd="0" destOrd="0" presId="urn:microsoft.com/office/officeart/2005/8/layout/lProcess2"/>
    <dgm:cxn modelId="{D79A2C1C-4B36-4303-A03E-7BD21CF9986F}" type="presParOf" srcId="{3F7C8905-A1B7-4FCD-B3A5-53BFF62FFAA5}" destId="{A090FAFE-799E-4DC8-8F91-69AB9C588109}" srcOrd="1" destOrd="0" presId="urn:microsoft.com/office/officeart/2005/8/layout/lProcess2"/>
    <dgm:cxn modelId="{C74C0849-468B-4ADA-930C-145F8F0F8EAD}" type="presParOf" srcId="{3F7C8905-A1B7-4FCD-B3A5-53BFF62FFAA5}" destId="{07A93E4D-1832-4EA6-B0D6-46CDA7A013FD}" srcOrd="2" destOrd="0" presId="urn:microsoft.com/office/officeart/2005/8/layout/lProcess2"/>
    <dgm:cxn modelId="{68E4882B-88FB-4617-B7EC-4DE21A34E8D0}" type="presParOf" srcId="{840E1865-772F-4182-91CE-3F06C145F3B9}" destId="{79DE72E7-4EBA-4B3E-8504-0905036387F0}" srcOrd="7" destOrd="0" presId="urn:microsoft.com/office/officeart/2005/8/layout/lProcess2"/>
    <dgm:cxn modelId="{2B25C89D-8CDD-4FDA-B709-866D6196F400}" type="presParOf" srcId="{840E1865-772F-4182-91CE-3F06C145F3B9}" destId="{13C8EA73-60BE-42BF-8930-8904677F7F03}" srcOrd="8" destOrd="0" presId="urn:microsoft.com/office/officeart/2005/8/layout/lProcess2"/>
    <dgm:cxn modelId="{D59DC5CF-7C8B-4141-AD6D-09615151AA99}" type="presParOf" srcId="{13C8EA73-60BE-42BF-8930-8904677F7F03}" destId="{0B373A0F-3693-44D8-9D75-A3FE95FE56FA}" srcOrd="0" destOrd="0" presId="urn:microsoft.com/office/officeart/2005/8/layout/lProcess2"/>
    <dgm:cxn modelId="{FC7DCDBD-08CD-479B-AD3E-779AAA60EB3A}" type="presParOf" srcId="{13C8EA73-60BE-42BF-8930-8904677F7F03}" destId="{FF1B3EAD-DCB6-4354-8656-01620F139E49}" srcOrd="1" destOrd="0" presId="urn:microsoft.com/office/officeart/2005/8/layout/lProcess2"/>
    <dgm:cxn modelId="{476E8226-AF65-4757-BC22-2CE6EEEBA851}" type="presParOf" srcId="{13C8EA73-60BE-42BF-8930-8904677F7F03}" destId="{08D0D8D6-A32F-4B06-80AC-202F921EF7BC}" srcOrd="2" destOrd="0" presId="urn:microsoft.com/office/officeart/2005/8/layout/lProcess2"/>
    <dgm:cxn modelId="{68DBBBD1-5DC7-4EB3-AC79-2B7F9D128306}" type="presParOf" srcId="{08D0D8D6-A32F-4B06-80AC-202F921EF7BC}" destId="{96B5E871-EC9C-4169-831E-B5EE404FAA6D}" srcOrd="0" destOrd="0" presId="urn:microsoft.com/office/officeart/2005/8/layout/lProcess2"/>
    <dgm:cxn modelId="{4A89F771-6C47-46B4-A8DE-36DA9D217742}" type="presParOf" srcId="{96B5E871-EC9C-4169-831E-B5EE404FAA6D}" destId="{384445A4-ED9C-4358-9137-4E9ECA68264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48BA-E1E2-43E8-BBEA-80C4C0B91F59}">
      <dsp:nvSpPr>
        <dsp:cNvPr id="0" name=""/>
        <dsp:cNvSpPr/>
      </dsp:nvSpPr>
      <dsp:spPr>
        <a:xfrm>
          <a:off x="4718" y="0"/>
          <a:ext cx="1655762" cy="468052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Tweede reis</a:t>
          </a:r>
        </a:p>
      </dsp:txBody>
      <dsp:txXfrm>
        <a:off x="4718" y="0"/>
        <a:ext cx="1655762" cy="1404156"/>
      </dsp:txXfrm>
    </dsp:sp>
    <dsp:sp modelId="{8EF21019-9AE8-45FE-BC57-F5A6280A0657}">
      <dsp:nvSpPr>
        <dsp:cNvPr id="0" name=""/>
        <dsp:cNvSpPr/>
      </dsp:nvSpPr>
      <dsp:spPr>
        <a:xfrm>
          <a:off x="170294" y="1405527"/>
          <a:ext cx="1324609" cy="14112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1Ts: Korinthe, winter 50nC</a:t>
          </a:r>
        </a:p>
      </dsp:txBody>
      <dsp:txXfrm>
        <a:off x="209090" y="1444323"/>
        <a:ext cx="1247017" cy="1333648"/>
      </dsp:txXfrm>
    </dsp:sp>
    <dsp:sp modelId="{33BA8BCD-50B3-43D3-948E-949605C628E9}">
      <dsp:nvSpPr>
        <dsp:cNvPr id="0" name=""/>
        <dsp:cNvSpPr/>
      </dsp:nvSpPr>
      <dsp:spPr>
        <a:xfrm>
          <a:off x="170294" y="3033881"/>
          <a:ext cx="1324609" cy="14112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2Ts: Korinthe, winter 51nC</a:t>
          </a:r>
        </a:p>
      </dsp:txBody>
      <dsp:txXfrm>
        <a:off x="209090" y="3072677"/>
        <a:ext cx="1247017" cy="1333648"/>
      </dsp:txXfrm>
    </dsp:sp>
    <dsp:sp modelId="{E05BB0DD-4AD4-44BE-98FA-3D04D6E0F194}">
      <dsp:nvSpPr>
        <dsp:cNvPr id="0" name=""/>
        <dsp:cNvSpPr/>
      </dsp:nvSpPr>
      <dsp:spPr>
        <a:xfrm>
          <a:off x="1784662" y="0"/>
          <a:ext cx="1655762" cy="468052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Derde reis</a:t>
          </a:r>
        </a:p>
      </dsp:txBody>
      <dsp:txXfrm>
        <a:off x="1784662" y="0"/>
        <a:ext cx="1655762" cy="1404156"/>
      </dsp:txXfrm>
    </dsp:sp>
    <dsp:sp modelId="{922C6A66-1D77-49A4-9C51-B680A80AEDF9}">
      <dsp:nvSpPr>
        <dsp:cNvPr id="0" name=""/>
        <dsp:cNvSpPr/>
      </dsp:nvSpPr>
      <dsp:spPr>
        <a:xfrm>
          <a:off x="1950238" y="1405041"/>
          <a:ext cx="1324609" cy="5414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1Kor: Efeze, jan.-mrt. 54nC</a:t>
          </a:r>
        </a:p>
      </dsp:txBody>
      <dsp:txXfrm>
        <a:off x="1966097" y="1420900"/>
        <a:ext cx="1292891" cy="509752"/>
      </dsp:txXfrm>
    </dsp:sp>
    <dsp:sp modelId="{93640A6A-1F8D-47FD-ABFF-2DF59F1789EA}">
      <dsp:nvSpPr>
        <dsp:cNvPr id="0" name=""/>
        <dsp:cNvSpPr/>
      </dsp:nvSpPr>
      <dsp:spPr>
        <a:xfrm>
          <a:off x="1950238" y="2029815"/>
          <a:ext cx="1324609" cy="5414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2Kor: Macedonië, nov.-dec. 55nC</a:t>
          </a:r>
        </a:p>
      </dsp:txBody>
      <dsp:txXfrm>
        <a:off x="1966097" y="2045674"/>
        <a:ext cx="1292891" cy="509752"/>
      </dsp:txXfrm>
    </dsp:sp>
    <dsp:sp modelId="{DEB5DD6E-E849-4954-824C-A21CFC8A96A0}">
      <dsp:nvSpPr>
        <dsp:cNvPr id="0" name=""/>
        <dsp:cNvSpPr/>
      </dsp:nvSpPr>
      <dsp:spPr>
        <a:xfrm>
          <a:off x="1950238" y="2654589"/>
          <a:ext cx="1324609" cy="5414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1Tm: Filippi</a:t>
          </a:r>
          <a:br>
            <a:rPr lang="nl-BE" sz="1000" kern="1200"/>
          </a:br>
          <a:r>
            <a:rPr lang="nl-BE" sz="1000" kern="1200"/>
            <a:t>55nC</a:t>
          </a:r>
        </a:p>
      </dsp:txBody>
      <dsp:txXfrm>
        <a:off x="1966097" y="2670448"/>
        <a:ext cx="1292891" cy="509752"/>
      </dsp:txXfrm>
    </dsp:sp>
    <dsp:sp modelId="{20A3D728-CBF5-443C-8828-5C3C43C19B1E}">
      <dsp:nvSpPr>
        <dsp:cNvPr id="0" name=""/>
        <dsp:cNvSpPr/>
      </dsp:nvSpPr>
      <dsp:spPr>
        <a:xfrm>
          <a:off x="1950238" y="3279363"/>
          <a:ext cx="1324609" cy="5414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Gl: Korinthe, </a:t>
          </a:r>
          <a:br>
            <a:rPr lang="nl-BE" sz="1000" kern="1200"/>
          </a:br>
          <a:r>
            <a:rPr lang="nl-BE" sz="1000" kern="1200"/>
            <a:t>1. 48-49nC</a:t>
          </a:r>
          <a:br>
            <a:rPr lang="nl-BE" sz="1000" kern="1200"/>
          </a:br>
          <a:r>
            <a:rPr lang="nl-BE" sz="1000" kern="1200"/>
            <a:t>2. winter 56nC</a:t>
          </a:r>
        </a:p>
      </dsp:txBody>
      <dsp:txXfrm>
        <a:off x="1966097" y="3295222"/>
        <a:ext cx="1292891" cy="509752"/>
      </dsp:txXfrm>
    </dsp:sp>
    <dsp:sp modelId="{1C90F580-E26A-4202-B09A-87AC3FFCC9B0}">
      <dsp:nvSpPr>
        <dsp:cNvPr id="0" name=""/>
        <dsp:cNvSpPr/>
      </dsp:nvSpPr>
      <dsp:spPr>
        <a:xfrm>
          <a:off x="1950238" y="3904137"/>
          <a:ext cx="1324609" cy="5414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Rm: Korinthe, Voorjaar 56nC</a:t>
          </a:r>
        </a:p>
      </dsp:txBody>
      <dsp:txXfrm>
        <a:off x="1966097" y="3919996"/>
        <a:ext cx="1292891" cy="509752"/>
      </dsp:txXfrm>
    </dsp:sp>
    <dsp:sp modelId="{43993E4A-E068-45EC-9540-7B05D66A06F3}">
      <dsp:nvSpPr>
        <dsp:cNvPr id="0" name=""/>
        <dsp:cNvSpPr/>
      </dsp:nvSpPr>
      <dsp:spPr>
        <a:xfrm>
          <a:off x="3564606" y="0"/>
          <a:ext cx="1655762" cy="468052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Gevangenschap</a:t>
          </a:r>
        </a:p>
      </dsp:txBody>
      <dsp:txXfrm>
        <a:off x="3564606" y="0"/>
        <a:ext cx="1655762" cy="1404156"/>
      </dsp:txXfrm>
    </dsp:sp>
    <dsp:sp modelId="{CBBD7E74-E312-4571-BF8C-242C46F3981E}">
      <dsp:nvSpPr>
        <dsp:cNvPr id="0" name=""/>
        <dsp:cNvSpPr/>
      </dsp:nvSpPr>
      <dsp:spPr>
        <a:xfrm>
          <a:off x="3730183" y="1404270"/>
          <a:ext cx="1324609" cy="6818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Ef: </a:t>
          </a:r>
          <a:br>
            <a:rPr lang="nl-BE" sz="1000" kern="1200"/>
          </a:br>
          <a:r>
            <a:rPr lang="nl-BE" sz="1000" kern="1200"/>
            <a:t>1. Efeze</a:t>
          </a:r>
          <a:br>
            <a:rPr lang="nl-BE" sz="1000" kern="1200"/>
          </a:br>
          <a:r>
            <a:rPr lang="nl-BE" sz="1000" kern="1200"/>
            <a:t>2. Caesarea</a:t>
          </a:r>
          <a:br>
            <a:rPr lang="nl-BE" sz="1000" kern="1200"/>
          </a:br>
          <a:r>
            <a:rPr lang="nl-BE" sz="1000" kern="1200"/>
            <a:t>3. Rome, 60-62nC</a:t>
          </a:r>
        </a:p>
      </dsp:txBody>
      <dsp:txXfrm>
        <a:off x="3750154" y="1424241"/>
        <a:ext cx="1284667" cy="641910"/>
      </dsp:txXfrm>
    </dsp:sp>
    <dsp:sp modelId="{58352A7A-325E-446E-B279-8F93C0F2436B}">
      <dsp:nvSpPr>
        <dsp:cNvPr id="0" name=""/>
        <dsp:cNvSpPr/>
      </dsp:nvSpPr>
      <dsp:spPr>
        <a:xfrm>
          <a:off x="3730183" y="2191022"/>
          <a:ext cx="1324609" cy="6818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Kol: Rome, 60-62nC</a:t>
          </a:r>
        </a:p>
      </dsp:txBody>
      <dsp:txXfrm>
        <a:off x="3750154" y="2210993"/>
        <a:ext cx="1284667" cy="641910"/>
      </dsp:txXfrm>
    </dsp:sp>
    <dsp:sp modelId="{26956636-19DE-423F-81F4-F8E7F0418E8C}">
      <dsp:nvSpPr>
        <dsp:cNvPr id="0" name=""/>
        <dsp:cNvSpPr/>
      </dsp:nvSpPr>
      <dsp:spPr>
        <a:xfrm>
          <a:off x="3730183" y="2977775"/>
          <a:ext cx="1324609" cy="6818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Fm: Rome, 60-62nC</a:t>
          </a:r>
        </a:p>
      </dsp:txBody>
      <dsp:txXfrm>
        <a:off x="3750154" y="2997746"/>
        <a:ext cx="1284667" cy="641910"/>
      </dsp:txXfrm>
    </dsp:sp>
    <dsp:sp modelId="{4C259B50-8E95-4B27-944F-FBFCA0F7A774}">
      <dsp:nvSpPr>
        <dsp:cNvPr id="0" name=""/>
        <dsp:cNvSpPr/>
      </dsp:nvSpPr>
      <dsp:spPr>
        <a:xfrm>
          <a:off x="3730183" y="3764527"/>
          <a:ext cx="1324609" cy="6818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Fp: Rome, lente 61nC</a:t>
          </a:r>
        </a:p>
      </dsp:txBody>
      <dsp:txXfrm>
        <a:off x="3750154" y="3784498"/>
        <a:ext cx="1284667" cy="641910"/>
      </dsp:txXfrm>
    </dsp:sp>
    <dsp:sp modelId="{1C7999B0-DE9D-4884-AACA-D07910FBFC68}">
      <dsp:nvSpPr>
        <dsp:cNvPr id="0" name=""/>
        <dsp:cNvSpPr/>
      </dsp:nvSpPr>
      <dsp:spPr>
        <a:xfrm>
          <a:off x="5344551" y="0"/>
          <a:ext cx="1655762" cy="468052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Verplaatsing</a:t>
          </a:r>
        </a:p>
      </dsp:txBody>
      <dsp:txXfrm>
        <a:off x="5344551" y="0"/>
        <a:ext cx="1655762" cy="1404156"/>
      </dsp:txXfrm>
    </dsp:sp>
    <dsp:sp modelId="{0211200E-4D56-4534-9818-B97F2B235FD9}">
      <dsp:nvSpPr>
        <dsp:cNvPr id="0" name=""/>
        <dsp:cNvSpPr/>
      </dsp:nvSpPr>
      <dsp:spPr>
        <a:xfrm>
          <a:off x="5510127" y="1405527"/>
          <a:ext cx="1324609" cy="14112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[Tt: Nicopolis: zomer 62nC]</a:t>
          </a:r>
        </a:p>
      </dsp:txBody>
      <dsp:txXfrm>
        <a:off x="5548923" y="1444323"/>
        <a:ext cx="1247017" cy="1333648"/>
      </dsp:txXfrm>
    </dsp:sp>
    <dsp:sp modelId="{07A93E4D-1832-4EA6-B0D6-46CDA7A013FD}">
      <dsp:nvSpPr>
        <dsp:cNvPr id="0" name=""/>
        <dsp:cNvSpPr/>
      </dsp:nvSpPr>
      <dsp:spPr>
        <a:xfrm>
          <a:off x="5510127" y="3033881"/>
          <a:ext cx="1324609" cy="14112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[1Tm: Nicopolis: lente 63nC]</a:t>
          </a:r>
        </a:p>
      </dsp:txBody>
      <dsp:txXfrm>
        <a:off x="5548923" y="3072677"/>
        <a:ext cx="1247017" cy="1333648"/>
      </dsp:txXfrm>
    </dsp:sp>
    <dsp:sp modelId="{0B373A0F-3693-44D8-9D75-A3FE95FE56FA}">
      <dsp:nvSpPr>
        <dsp:cNvPr id="0" name=""/>
        <dsp:cNvSpPr/>
      </dsp:nvSpPr>
      <dsp:spPr>
        <a:xfrm>
          <a:off x="7124495" y="0"/>
          <a:ext cx="1655762" cy="468052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Gevangenschap</a:t>
          </a:r>
        </a:p>
      </dsp:txBody>
      <dsp:txXfrm>
        <a:off x="7124495" y="0"/>
        <a:ext cx="1655762" cy="1404156"/>
      </dsp:txXfrm>
    </dsp:sp>
    <dsp:sp modelId="{384445A4-ED9C-4358-9137-4E9ECA68264A}">
      <dsp:nvSpPr>
        <dsp:cNvPr id="0" name=""/>
        <dsp:cNvSpPr/>
      </dsp:nvSpPr>
      <dsp:spPr>
        <a:xfrm>
          <a:off x="7290071" y="1404156"/>
          <a:ext cx="1324609" cy="30423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2Tm: Rome, herfst 63nC</a:t>
          </a:r>
        </a:p>
      </dsp:txBody>
      <dsp:txXfrm>
        <a:off x="7328867" y="1442952"/>
        <a:ext cx="1247017" cy="2964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2164C-9A06-44E9-B44C-B8B034C7459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655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343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187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790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722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40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48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004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70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872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307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202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5305" y="619539"/>
            <a:ext cx="3213159" cy="307669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1-2 Timoteüs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35306" y="3857695"/>
            <a:ext cx="2980039" cy="1237765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" r="1" b="1"/>
          <a:stretch>
            <a:fillRect/>
          </a:stretch>
        </p:blipFill>
        <p:spPr bwMode="auto">
          <a:xfrm>
            <a:off x="20" y="10"/>
            <a:ext cx="5244655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630" r="264" b="47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25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83360022"/>
              </p:ext>
            </p:extLst>
          </p:nvPr>
        </p:nvGraphicFramePr>
        <p:xfrm>
          <a:off x="179512" y="913284"/>
          <a:ext cx="87849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2" y="24284"/>
            <a:ext cx="8507288" cy="889000"/>
          </a:xfrm>
        </p:spPr>
        <p:txBody>
          <a:bodyPr/>
          <a:lstStyle/>
          <a:p>
            <a:r>
              <a:rPr lang="nl-BE" dirty="0"/>
              <a:t>Paulus’ brieven en reizen</a:t>
            </a:r>
          </a:p>
        </p:txBody>
      </p:sp>
    </p:spTree>
    <p:extLst>
      <p:ext uri="{BB962C8B-B14F-4D97-AF65-F5344CB8AC3E}">
        <p14:creationId xmlns:p14="http://schemas.microsoft.com/office/powerpoint/2010/main" val="87777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889000"/>
          </a:xfrm>
        </p:spPr>
        <p:txBody>
          <a:bodyPr/>
          <a:lstStyle/>
          <a:p>
            <a:r>
              <a:rPr lang="nl-BE" dirty="0"/>
              <a:t>Opbouw van 1 Timoteüs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769268"/>
            <a:ext cx="9036496" cy="4945732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nl-BE" sz="2200" dirty="0"/>
              <a:t>A – Begroeting (1:1-2).</a:t>
            </a:r>
          </a:p>
          <a:p>
            <a:pPr marL="109728" indent="0">
              <a:buNone/>
            </a:pPr>
            <a:r>
              <a:rPr lang="nl-BE" sz="2200" dirty="0"/>
              <a:t> B – Timoteüs’ missie tegen nutteloze mythen (1:3-20).</a:t>
            </a:r>
          </a:p>
          <a:p>
            <a:pPr marL="109728" lvl="0" indent="0">
              <a:buNone/>
            </a:pPr>
            <a:r>
              <a:rPr lang="nl-BE" sz="2200" dirty="0"/>
              <a:t>   C – Man en vrouw in maatschappij en kerk (2:1-15).</a:t>
            </a:r>
          </a:p>
          <a:p>
            <a:pPr marL="109728" lvl="0" indent="0">
              <a:buNone/>
            </a:pPr>
            <a:r>
              <a:rPr lang="nl-BE" sz="2200" dirty="0"/>
              <a:t>     D – Kwalificaties van opzieners en diakenen (3:1-13).	</a:t>
            </a:r>
          </a:p>
          <a:p>
            <a:pPr marL="109728" lvl="0" indent="0">
              <a:buNone/>
            </a:pPr>
            <a:r>
              <a:rPr lang="nl-BE" sz="2200" dirty="0"/>
              <a:t>       E – Belijdenis van het geheim van de bevrijding (3:14-16).</a:t>
            </a:r>
          </a:p>
          <a:p>
            <a:pPr marL="109728" lvl="0" indent="0">
              <a:buNone/>
            </a:pPr>
            <a:r>
              <a:rPr lang="nl-BE" sz="2200" dirty="0"/>
              <a:t>       E’ – Belijdenis van het gevaar van de dwaallisten (4:1-5).</a:t>
            </a:r>
          </a:p>
          <a:p>
            <a:pPr marL="109728" lvl="0" indent="0">
              <a:buNone/>
            </a:pPr>
            <a:r>
              <a:rPr lang="nl-BE" sz="2200" dirty="0"/>
              <a:t>     D’ – Houding van Timoteüs in Gods gemeente (4:6-16).</a:t>
            </a:r>
          </a:p>
          <a:p>
            <a:pPr marL="109728" lvl="0" indent="0">
              <a:buNone/>
            </a:pPr>
            <a:r>
              <a:rPr lang="nl-BE" sz="2200" dirty="0"/>
              <a:t>   C’ – Weduwen, oudsten en slaven in maatschappij en kerk (5:1-6:2).</a:t>
            </a:r>
          </a:p>
          <a:p>
            <a:pPr marL="109728" lvl="0" indent="0">
              <a:buNone/>
            </a:pPr>
            <a:r>
              <a:rPr lang="nl-BE" sz="2200" dirty="0"/>
              <a:t> B’ – Timoteüs’ missie tegen nutteloze mythen en geldzucht (6:3-19).</a:t>
            </a:r>
          </a:p>
          <a:p>
            <a:pPr marL="109728" lvl="0" indent="0">
              <a:buNone/>
            </a:pPr>
            <a:r>
              <a:rPr lang="nl-BE" sz="2200" dirty="0"/>
              <a:t>A’ – Conclusie en afsluiting (6:20-21).</a:t>
            </a:r>
          </a:p>
        </p:txBody>
      </p:sp>
    </p:spTree>
    <p:extLst>
      <p:ext uri="{BB962C8B-B14F-4D97-AF65-F5344CB8AC3E}">
        <p14:creationId xmlns:p14="http://schemas.microsoft.com/office/powerpoint/2010/main" val="105077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889000"/>
          </a:xfrm>
        </p:spPr>
        <p:txBody>
          <a:bodyPr/>
          <a:lstStyle/>
          <a:p>
            <a:r>
              <a:rPr lang="nl-BE" dirty="0"/>
              <a:t>Opbouw van 2 Timoteüs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769268"/>
            <a:ext cx="9036496" cy="4945732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nl-BE" sz="2200" dirty="0"/>
              <a:t>Begroeting (1:1-2).</a:t>
            </a:r>
          </a:p>
          <a:p>
            <a:pPr marL="109728" indent="0">
              <a:buNone/>
            </a:pPr>
            <a:r>
              <a:rPr lang="nl-BE" sz="2200" dirty="0"/>
              <a:t>Paulus’ herinneringen (1:3-5).</a:t>
            </a:r>
          </a:p>
          <a:p>
            <a:pPr marL="109728" lvl="0" indent="0">
              <a:buNone/>
            </a:pPr>
            <a:r>
              <a:rPr lang="nl-BE" sz="2200" dirty="0"/>
              <a:t>Wakker het vuur aan! (1:6-18).</a:t>
            </a:r>
          </a:p>
          <a:p>
            <a:pPr marL="109728" lvl="0" indent="0">
              <a:buNone/>
            </a:pPr>
            <a:r>
              <a:rPr lang="nl-BE" sz="2200" dirty="0"/>
              <a:t>Oproep aan Timoteüs (2:1-13).	</a:t>
            </a:r>
          </a:p>
          <a:p>
            <a:pPr marL="109728" lvl="0" indent="0">
              <a:buNone/>
            </a:pPr>
            <a:r>
              <a:rPr lang="nl-BE" sz="2200" dirty="0"/>
              <a:t>Timoteüs en de tegenstanders (2:14-26).</a:t>
            </a:r>
          </a:p>
          <a:p>
            <a:pPr marL="109728" lvl="0" indent="0">
              <a:buNone/>
            </a:pPr>
            <a:r>
              <a:rPr lang="nl-BE" sz="2200" dirty="0"/>
              <a:t>Jannes en </a:t>
            </a:r>
            <a:r>
              <a:rPr lang="nl-BE" sz="2200" dirty="0" err="1"/>
              <a:t>Jambres</a:t>
            </a:r>
            <a:r>
              <a:rPr lang="nl-BE" sz="2200" dirty="0"/>
              <a:t> op de preekstoel (3:1-9).</a:t>
            </a:r>
          </a:p>
          <a:p>
            <a:pPr marL="109728" lvl="0" indent="0">
              <a:buNone/>
            </a:pPr>
            <a:r>
              <a:rPr lang="nl-BE" sz="2200" dirty="0"/>
              <a:t>Bemoediging (3:10-4:8).</a:t>
            </a:r>
          </a:p>
          <a:p>
            <a:pPr marL="109728" lvl="0" indent="0">
              <a:buNone/>
            </a:pPr>
            <a:r>
              <a:rPr lang="nl-BE" sz="2200" dirty="0"/>
              <a:t>Conclusie en afsluiting (4:9-22).</a:t>
            </a:r>
          </a:p>
        </p:txBody>
      </p:sp>
    </p:spTree>
    <p:extLst>
      <p:ext uri="{BB962C8B-B14F-4D97-AF65-F5344CB8AC3E}">
        <p14:creationId xmlns:p14="http://schemas.microsoft.com/office/powerpoint/2010/main" val="424629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482</TotalTime>
  <Words>311</Words>
  <Application>Microsoft Office PowerPoint</Application>
  <PresentationFormat>Diavoorstelling (16:10)</PresentationFormat>
  <Paragraphs>43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2013 - 2022 Thema</vt:lpstr>
      <vt:lpstr>1-2 Timoteüs</vt:lpstr>
      <vt:lpstr>PowerPoint-presentatie</vt:lpstr>
      <vt:lpstr>PowerPoint-presentatie</vt:lpstr>
      <vt:lpstr>Paulus’ brieven en reizen</vt:lpstr>
      <vt:lpstr>Opbouw van 1 Timoteüs</vt:lpstr>
      <vt:lpstr>Opbouw van 2 Timoteüs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122</cp:revision>
  <dcterms:created xsi:type="dcterms:W3CDTF">2019-09-04T13:46:42Z</dcterms:created>
  <dcterms:modified xsi:type="dcterms:W3CDTF">2025-10-13T12:55:43Z</dcterms:modified>
</cp:coreProperties>
</file>